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64" r:id="rId3"/>
    <p:sldId id="257" r:id="rId4"/>
    <p:sldId id="288" r:id="rId5"/>
    <p:sldId id="258" r:id="rId6"/>
    <p:sldId id="289" r:id="rId7"/>
    <p:sldId id="259" r:id="rId8"/>
    <p:sldId id="287" r:id="rId9"/>
    <p:sldId id="275" r:id="rId10"/>
    <p:sldId id="276" r:id="rId11"/>
    <p:sldId id="281" r:id="rId12"/>
    <p:sldId id="280" r:id="rId13"/>
    <p:sldId id="286" r:id="rId14"/>
    <p:sldId id="260" r:id="rId15"/>
    <p:sldId id="262" r:id="rId16"/>
    <p:sldId id="283" r:id="rId17"/>
    <p:sldId id="263" r:id="rId18"/>
    <p:sldId id="261" r:id="rId19"/>
    <p:sldId id="282" r:id="rId20"/>
    <p:sldId id="284" r:id="rId21"/>
    <p:sldId id="265" r:id="rId22"/>
    <p:sldId id="268" r:id="rId23"/>
    <p:sldId id="270" r:id="rId24"/>
    <p:sldId id="269" r:id="rId25"/>
    <p:sldId id="266" r:id="rId26"/>
    <p:sldId id="267" r:id="rId27"/>
    <p:sldId id="271" r:id="rId28"/>
    <p:sldId id="272" r:id="rId29"/>
    <p:sldId id="285" r:id="rId30"/>
    <p:sldId id="273" r:id="rId31"/>
    <p:sldId id="274" r:id="rId32"/>
    <p:sldId id="278" r:id="rId33"/>
    <p:sldId id="279" r:id="rId34"/>
    <p:sldId id="27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D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4660"/>
  </p:normalViewPr>
  <p:slideViewPr>
    <p:cSldViewPr snapToGrid="0">
      <p:cViewPr varScale="1">
        <p:scale>
          <a:sx n="72" d="100"/>
          <a:sy n="72" d="100"/>
        </p:scale>
        <p:origin x="55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F54FD5-CF07-4BE1-B9D4-4E18A5226C88}"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F225D09A-B809-4137-820D-DB009A4A9267}">
      <dgm:prSet custT="1"/>
      <dgm:spPr/>
      <dgm:t>
        <a:bodyPr/>
        <a:lstStyle/>
        <a:p>
          <a:r>
            <a:rPr lang="en-US" sz="1600" dirty="0"/>
            <a:t>Takes a satellite image of a particular area.</a:t>
          </a:r>
        </a:p>
      </dgm:t>
    </dgm:pt>
    <dgm:pt modelId="{B5A85CBC-7677-40A1-A707-85B9E7D141CE}" type="parTrans" cxnId="{0AE8DCCA-4B77-452B-90B7-9E1A14D575AE}">
      <dgm:prSet/>
      <dgm:spPr/>
      <dgm:t>
        <a:bodyPr/>
        <a:lstStyle/>
        <a:p>
          <a:endParaRPr lang="en-US" sz="2000"/>
        </a:p>
      </dgm:t>
    </dgm:pt>
    <dgm:pt modelId="{BE03EAFD-874A-40F9-9F40-66B934E8ABE4}" type="sibTrans" cxnId="{0AE8DCCA-4B77-452B-90B7-9E1A14D575AE}">
      <dgm:prSet custT="1"/>
      <dgm:spPr/>
      <dgm:t>
        <a:bodyPr/>
        <a:lstStyle/>
        <a:p>
          <a:endParaRPr lang="en-US" sz="1200"/>
        </a:p>
      </dgm:t>
    </dgm:pt>
    <dgm:pt modelId="{D83C6445-0AF0-418A-B626-DDDF8F953FD1}">
      <dgm:prSet custT="1"/>
      <dgm:spPr/>
      <dgm:t>
        <a:bodyPr/>
        <a:lstStyle/>
        <a:p>
          <a:r>
            <a:rPr lang="en-US" sz="1600" dirty="0"/>
            <a:t>Highlights the roads detected in that area.</a:t>
          </a:r>
        </a:p>
      </dgm:t>
    </dgm:pt>
    <dgm:pt modelId="{B25DE85E-F945-4CAB-A66E-8DC32550A788}" type="parTrans" cxnId="{30C14A18-6538-4687-AD3C-B5DC15D26D3E}">
      <dgm:prSet/>
      <dgm:spPr/>
      <dgm:t>
        <a:bodyPr/>
        <a:lstStyle/>
        <a:p>
          <a:endParaRPr lang="en-US" sz="2000"/>
        </a:p>
      </dgm:t>
    </dgm:pt>
    <dgm:pt modelId="{F733D353-DAA6-4EB7-B9BC-059F5F997D7D}" type="sibTrans" cxnId="{30C14A18-6538-4687-AD3C-B5DC15D26D3E}">
      <dgm:prSet custT="1"/>
      <dgm:spPr/>
      <dgm:t>
        <a:bodyPr/>
        <a:lstStyle/>
        <a:p>
          <a:endParaRPr lang="en-US" sz="1200"/>
        </a:p>
      </dgm:t>
    </dgm:pt>
    <dgm:pt modelId="{10480F27-FE09-45B0-AB71-CF109E1C114D}">
      <dgm:prSet custT="1"/>
      <dgm:spPr/>
      <dgm:t>
        <a:bodyPr/>
        <a:lstStyle/>
        <a:p>
          <a:r>
            <a:rPr lang="en-US" sz="1600" dirty="0"/>
            <a:t>Highlights the buildings detected in that area.</a:t>
          </a:r>
        </a:p>
      </dgm:t>
    </dgm:pt>
    <dgm:pt modelId="{823B9759-FDA1-40FB-9821-EC36029BEE6D}" type="parTrans" cxnId="{5F2AC9B4-3F37-4929-86CC-F0DCCB10DB81}">
      <dgm:prSet/>
      <dgm:spPr/>
      <dgm:t>
        <a:bodyPr/>
        <a:lstStyle/>
        <a:p>
          <a:endParaRPr lang="en-US" sz="2000"/>
        </a:p>
      </dgm:t>
    </dgm:pt>
    <dgm:pt modelId="{8BA9EAEB-026A-434E-849F-C84052397288}" type="sibTrans" cxnId="{5F2AC9B4-3F37-4929-86CC-F0DCCB10DB81}">
      <dgm:prSet custT="1"/>
      <dgm:spPr/>
      <dgm:t>
        <a:bodyPr/>
        <a:lstStyle/>
        <a:p>
          <a:endParaRPr lang="en-US" sz="1200"/>
        </a:p>
      </dgm:t>
    </dgm:pt>
    <dgm:pt modelId="{44474602-C20B-4D11-95B5-D77F5D27E970}">
      <dgm:prSet custT="1"/>
      <dgm:spPr/>
      <dgm:t>
        <a:bodyPr/>
        <a:lstStyle/>
        <a:p>
          <a:r>
            <a:rPr lang="en-US" sz="1600" dirty="0"/>
            <a:t>Highlights the vegetation in that area</a:t>
          </a:r>
        </a:p>
      </dgm:t>
    </dgm:pt>
    <dgm:pt modelId="{ED980941-3948-45F4-84E7-9A766A909680}" type="parTrans" cxnId="{AE5F6C72-9101-40F4-B451-B19C7BEC456D}">
      <dgm:prSet/>
      <dgm:spPr/>
      <dgm:t>
        <a:bodyPr/>
        <a:lstStyle/>
        <a:p>
          <a:endParaRPr lang="en-US" sz="2000"/>
        </a:p>
      </dgm:t>
    </dgm:pt>
    <dgm:pt modelId="{EC3F3CD2-D95A-4C5A-8AF5-62F172B1D298}" type="sibTrans" cxnId="{AE5F6C72-9101-40F4-B451-B19C7BEC456D}">
      <dgm:prSet custT="1"/>
      <dgm:spPr/>
      <dgm:t>
        <a:bodyPr/>
        <a:lstStyle/>
        <a:p>
          <a:endParaRPr lang="en-US" sz="1200"/>
        </a:p>
      </dgm:t>
    </dgm:pt>
    <dgm:pt modelId="{2223096D-C2E7-46D1-9157-2106CC0C800F}">
      <dgm:prSet custT="1"/>
      <dgm:spPr/>
      <dgm:t>
        <a:bodyPr/>
        <a:lstStyle/>
        <a:p>
          <a:r>
            <a:rPr lang="en-US" sz="1600"/>
            <a:t>Creating land-use/landcover map of an area</a:t>
          </a:r>
        </a:p>
      </dgm:t>
    </dgm:pt>
    <dgm:pt modelId="{8E71D291-9EA4-4E90-8403-7053BF9B75D8}" type="parTrans" cxnId="{6AD60625-9BB6-4B2F-B766-3EDFF2E15CDF}">
      <dgm:prSet/>
      <dgm:spPr/>
      <dgm:t>
        <a:bodyPr/>
        <a:lstStyle/>
        <a:p>
          <a:endParaRPr lang="en-US" sz="2000"/>
        </a:p>
      </dgm:t>
    </dgm:pt>
    <dgm:pt modelId="{A64333D0-7087-4FE1-9D62-0D9B5F83A765}" type="sibTrans" cxnId="{6AD60625-9BB6-4B2F-B766-3EDFF2E15CDF}">
      <dgm:prSet custT="1"/>
      <dgm:spPr/>
      <dgm:t>
        <a:bodyPr/>
        <a:lstStyle/>
        <a:p>
          <a:endParaRPr lang="en-US" sz="1200"/>
        </a:p>
      </dgm:t>
    </dgm:pt>
    <dgm:pt modelId="{10D8EA8B-0451-447C-9281-47F4C221DF87}">
      <dgm:prSet custT="1"/>
      <dgm:spPr/>
      <dgm:t>
        <a:bodyPr/>
        <a:lstStyle/>
        <a:p>
          <a:r>
            <a:rPr lang="en-US" sz="1600"/>
            <a:t>And some similar operations like those</a:t>
          </a:r>
        </a:p>
      </dgm:t>
    </dgm:pt>
    <dgm:pt modelId="{5686C973-3EE7-4756-82C2-4EB839259A16}" type="parTrans" cxnId="{9C5F1FB2-CAF6-4601-BC8C-5BA3FDECFC83}">
      <dgm:prSet/>
      <dgm:spPr/>
      <dgm:t>
        <a:bodyPr/>
        <a:lstStyle/>
        <a:p>
          <a:endParaRPr lang="en-US" sz="2000"/>
        </a:p>
      </dgm:t>
    </dgm:pt>
    <dgm:pt modelId="{123A413B-7532-4A23-96B3-F023D73923BE}" type="sibTrans" cxnId="{9C5F1FB2-CAF6-4601-BC8C-5BA3FDECFC83}">
      <dgm:prSet custT="1"/>
      <dgm:spPr/>
      <dgm:t>
        <a:bodyPr/>
        <a:lstStyle/>
        <a:p>
          <a:endParaRPr lang="en-US" sz="1200"/>
        </a:p>
      </dgm:t>
    </dgm:pt>
    <dgm:pt modelId="{72B65156-2959-4D50-B21B-BB3398C3B35F}" type="pres">
      <dgm:prSet presAssocID="{3AF54FD5-CF07-4BE1-B9D4-4E18A5226C88}" presName="cycle" presStyleCnt="0">
        <dgm:presLayoutVars>
          <dgm:dir/>
          <dgm:resizeHandles val="exact"/>
        </dgm:presLayoutVars>
      </dgm:prSet>
      <dgm:spPr/>
    </dgm:pt>
    <dgm:pt modelId="{47ED0E9C-B8A9-41F2-B945-DA99073D728D}" type="pres">
      <dgm:prSet presAssocID="{F225D09A-B809-4137-820D-DB009A4A9267}" presName="node" presStyleLbl="node1" presStyleIdx="0" presStyleCnt="6">
        <dgm:presLayoutVars>
          <dgm:bulletEnabled val="1"/>
        </dgm:presLayoutVars>
      </dgm:prSet>
      <dgm:spPr/>
    </dgm:pt>
    <dgm:pt modelId="{DDC2A49B-2D1D-485D-BE2F-4BB70B2724DF}" type="pres">
      <dgm:prSet presAssocID="{BE03EAFD-874A-40F9-9F40-66B934E8ABE4}" presName="sibTrans" presStyleLbl="sibTrans2D1" presStyleIdx="0" presStyleCnt="6"/>
      <dgm:spPr>
        <a:prstGeom prst="star4">
          <a:avLst/>
        </a:prstGeom>
      </dgm:spPr>
    </dgm:pt>
    <dgm:pt modelId="{F6B6EB5D-FC1F-449D-AE62-A4A356F1C776}" type="pres">
      <dgm:prSet presAssocID="{BE03EAFD-874A-40F9-9F40-66B934E8ABE4}" presName="connectorText" presStyleLbl="sibTrans2D1" presStyleIdx="0" presStyleCnt="6"/>
      <dgm:spPr/>
    </dgm:pt>
    <dgm:pt modelId="{0181B996-1B34-4BD3-9C84-8BB991DCCC6B}" type="pres">
      <dgm:prSet presAssocID="{D83C6445-0AF0-418A-B626-DDDF8F953FD1}" presName="node" presStyleLbl="node1" presStyleIdx="1" presStyleCnt="6">
        <dgm:presLayoutVars>
          <dgm:bulletEnabled val="1"/>
        </dgm:presLayoutVars>
      </dgm:prSet>
      <dgm:spPr/>
    </dgm:pt>
    <dgm:pt modelId="{D2608E19-EAE8-4E30-9606-1753BE3B90F6}" type="pres">
      <dgm:prSet presAssocID="{F733D353-DAA6-4EB7-B9BC-059F5F997D7D}" presName="sibTrans" presStyleLbl="sibTrans2D1" presStyleIdx="1" presStyleCnt="6"/>
      <dgm:spPr>
        <a:prstGeom prst="star4">
          <a:avLst/>
        </a:prstGeom>
      </dgm:spPr>
    </dgm:pt>
    <dgm:pt modelId="{8B848028-F1F8-4F33-B96E-AF8ACA4D9A59}" type="pres">
      <dgm:prSet presAssocID="{F733D353-DAA6-4EB7-B9BC-059F5F997D7D}" presName="connectorText" presStyleLbl="sibTrans2D1" presStyleIdx="1" presStyleCnt="6"/>
      <dgm:spPr/>
    </dgm:pt>
    <dgm:pt modelId="{73FB0E89-E74E-43E2-BF3D-AF2966C75A70}" type="pres">
      <dgm:prSet presAssocID="{10480F27-FE09-45B0-AB71-CF109E1C114D}" presName="node" presStyleLbl="node1" presStyleIdx="2" presStyleCnt="6">
        <dgm:presLayoutVars>
          <dgm:bulletEnabled val="1"/>
        </dgm:presLayoutVars>
      </dgm:prSet>
      <dgm:spPr/>
    </dgm:pt>
    <dgm:pt modelId="{644E4910-6D2A-47C7-8CF2-C39D5D89C964}" type="pres">
      <dgm:prSet presAssocID="{8BA9EAEB-026A-434E-849F-C84052397288}" presName="sibTrans" presStyleLbl="sibTrans2D1" presStyleIdx="2" presStyleCnt="6"/>
      <dgm:spPr>
        <a:prstGeom prst="star4">
          <a:avLst/>
        </a:prstGeom>
      </dgm:spPr>
    </dgm:pt>
    <dgm:pt modelId="{EF8256C6-E56F-4585-AEC7-389D74F8BBF4}" type="pres">
      <dgm:prSet presAssocID="{8BA9EAEB-026A-434E-849F-C84052397288}" presName="connectorText" presStyleLbl="sibTrans2D1" presStyleIdx="2" presStyleCnt="6"/>
      <dgm:spPr/>
    </dgm:pt>
    <dgm:pt modelId="{5DBFB9CC-D9A9-4D25-B258-6583A6530751}" type="pres">
      <dgm:prSet presAssocID="{44474602-C20B-4D11-95B5-D77F5D27E970}" presName="node" presStyleLbl="node1" presStyleIdx="3" presStyleCnt="6">
        <dgm:presLayoutVars>
          <dgm:bulletEnabled val="1"/>
        </dgm:presLayoutVars>
      </dgm:prSet>
      <dgm:spPr/>
    </dgm:pt>
    <dgm:pt modelId="{529F6699-0E95-4F25-B176-A75A9AD9932F}" type="pres">
      <dgm:prSet presAssocID="{EC3F3CD2-D95A-4C5A-8AF5-62F172B1D298}" presName="sibTrans" presStyleLbl="sibTrans2D1" presStyleIdx="3" presStyleCnt="6"/>
      <dgm:spPr>
        <a:prstGeom prst="star4">
          <a:avLst/>
        </a:prstGeom>
      </dgm:spPr>
    </dgm:pt>
    <dgm:pt modelId="{7111E692-C161-4F35-BD03-BB5BEF441400}" type="pres">
      <dgm:prSet presAssocID="{EC3F3CD2-D95A-4C5A-8AF5-62F172B1D298}" presName="connectorText" presStyleLbl="sibTrans2D1" presStyleIdx="3" presStyleCnt="6"/>
      <dgm:spPr/>
    </dgm:pt>
    <dgm:pt modelId="{8169F704-C238-4696-8D16-AF2FE2240704}" type="pres">
      <dgm:prSet presAssocID="{2223096D-C2E7-46D1-9157-2106CC0C800F}" presName="node" presStyleLbl="node1" presStyleIdx="4" presStyleCnt="6">
        <dgm:presLayoutVars>
          <dgm:bulletEnabled val="1"/>
        </dgm:presLayoutVars>
      </dgm:prSet>
      <dgm:spPr/>
    </dgm:pt>
    <dgm:pt modelId="{E4597898-1AE5-4911-95E8-7A3E2BDD490D}" type="pres">
      <dgm:prSet presAssocID="{A64333D0-7087-4FE1-9D62-0D9B5F83A765}" presName="sibTrans" presStyleLbl="sibTrans2D1" presStyleIdx="4" presStyleCnt="6"/>
      <dgm:spPr>
        <a:prstGeom prst="star4">
          <a:avLst/>
        </a:prstGeom>
      </dgm:spPr>
    </dgm:pt>
    <dgm:pt modelId="{0602F294-1060-411D-90A3-0CD5E3E7B0FE}" type="pres">
      <dgm:prSet presAssocID="{A64333D0-7087-4FE1-9D62-0D9B5F83A765}" presName="connectorText" presStyleLbl="sibTrans2D1" presStyleIdx="4" presStyleCnt="6"/>
      <dgm:spPr/>
    </dgm:pt>
    <dgm:pt modelId="{E0C6D7E5-3906-4B2C-95AB-A61CE54FB2E2}" type="pres">
      <dgm:prSet presAssocID="{10D8EA8B-0451-447C-9281-47F4C221DF87}" presName="node" presStyleLbl="node1" presStyleIdx="5" presStyleCnt="6">
        <dgm:presLayoutVars>
          <dgm:bulletEnabled val="1"/>
        </dgm:presLayoutVars>
      </dgm:prSet>
      <dgm:spPr/>
    </dgm:pt>
    <dgm:pt modelId="{9F76A74E-D10D-4E16-AAF3-351D51D27F35}" type="pres">
      <dgm:prSet presAssocID="{123A413B-7532-4A23-96B3-F023D73923BE}" presName="sibTrans" presStyleLbl="sibTrans2D1" presStyleIdx="5" presStyleCnt="6"/>
      <dgm:spPr>
        <a:prstGeom prst="star4">
          <a:avLst/>
        </a:prstGeom>
      </dgm:spPr>
    </dgm:pt>
    <dgm:pt modelId="{5F4D385A-B0C6-45CA-B5F4-01865B83D4B6}" type="pres">
      <dgm:prSet presAssocID="{123A413B-7532-4A23-96B3-F023D73923BE}" presName="connectorText" presStyleLbl="sibTrans2D1" presStyleIdx="5" presStyleCnt="6"/>
      <dgm:spPr/>
    </dgm:pt>
  </dgm:ptLst>
  <dgm:cxnLst>
    <dgm:cxn modelId="{0D399B00-AFE8-4BF7-9854-11B2C4DC6753}" type="presOf" srcId="{8BA9EAEB-026A-434E-849F-C84052397288}" destId="{644E4910-6D2A-47C7-8CF2-C39D5D89C964}" srcOrd="0" destOrd="0" presId="urn:microsoft.com/office/officeart/2005/8/layout/cycle2"/>
    <dgm:cxn modelId="{30C14A18-6538-4687-AD3C-B5DC15D26D3E}" srcId="{3AF54FD5-CF07-4BE1-B9D4-4E18A5226C88}" destId="{D83C6445-0AF0-418A-B626-DDDF8F953FD1}" srcOrd="1" destOrd="0" parTransId="{B25DE85E-F945-4CAB-A66E-8DC32550A788}" sibTransId="{F733D353-DAA6-4EB7-B9BC-059F5F997D7D}"/>
    <dgm:cxn modelId="{6AD60625-9BB6-4B2F-B766-3EDFF2E15CDF}" srcId="{3AF54FD5-CF07-4BE1-B9D4-4E18A5226C88}" destId="{2223096D-C2E7-46D1-9157-2106CC0C800F}" srcOrd="4" destOrd="0" parTransId="{8E71D291-9EA4-4E90-8403-7053BF9B75D8}" sibTransId="{A64333D0-7087-4FE1-9D62-0D9B5F83A765}"/>
    <dgm:cxn modelId="{F0124543-16B8-44D6-8F91-F135E979D467}" type="presOf" srcId="{A64333D0-7087-4FE1-9D62-0D9B5F83A765}" destId="{0602F294-1060-411D-90A3-0CD5E3E7B0FE}" srcOrd="1" destOrd="0" presId="urn:microsoft.com/office/officeart/2005/8/layout/cycle2"/>
    <dgm:cxn modelId="{7BCD6B65-A36F-4A54-8F79-11DADD7F1CA4}" type="presOf" srcId="{8BA9EAEB-026A-434E-849F-C84052397288}" destId="{EF8256C6-E56F-4585-AEC7-389D74F8BBF4}" srcOrd="1" destOrd="0" presId="urn:microsoft.com/office/officeart/2005/8/layout/cycle2"/>
    <dgm:cxn modelId="{D6657A47-DB8E-4C43-8A46-A9DBD57C4443}" type="presOf" srcId="{10D8EA8B-0451-447C-9281-47F4C221DF87}" destId="{E0C6D7E5-3906-4B2C-95AB-A61CE54FB2E2}" srcOrd="0" destOrd="0" presId="urn:microsoft.com/office/officeart/2005/8/layout/cycle2"/>
    <dgm:cxn modelId="{AE5F6C72-9101-40F4-B451-B19C7BEC456D}" srcId="{3AF54FD5-CF07-4BE1-B9D4-4E18A5226C88}" destId="{44474602-C20B-4D11-95B5-D77F5D27E970}" srcOrd="3" destOrd="0" parTransId="{ED980941-3948-45F4-84E7-9A766A909680}" sibTransId="{EC3F3CD2-D95A-4C5A-8AF5-62F172B1D298}"/>
    <dgm:cxn modelId="{B582AB53-B62E-4F8A-852D-C28AE32A5D2E}" type="presOf" srcId="{D83C6445-0AF0-418A-B626-DDDF8F953FD1}" destId="{0181B996-1B34-4BD3-9C84-8BB991DCCC6B}" srcOrd="0" destOrd="0" presId="urn:microsoft.com/office/officeart/2005/8/layout/cycle2"/>
    <dgm:cxn modelId="{9CF0E076-315A-4D60-B5EE-1415375E8049}" type="presOf" srcId="{F733D353-DAA6-4EB7-B9BC-059F5F997D7D}" destId="{8B848028-F1F8-4F33-B96E-AF8ACA4D9A59}" srcOrd="1" destOrd="0" presId="urn:microsoft.com/office/officeart/2005/8/layout/cycle2"/>
    <dgm:cxn modelId="{5BC0F077-C4B8-45EB-A498-7A58C452478D}" type="presOf" srcId="{EC3F3CD2-D95A-4C5A-8AF5-62F172B1D298}" destId="{7111E692-C161-4F35-BD03-BB5BEF441400}" srcOrd="1" destOrd="0" presId="urn:microsoft.com/office/officeart/2005/8/layout/cycle2"/>
    <dgm:cxn modelId="{E729F17A-49F9-400D-A239-B97F5ADAD19A}" type="presOf" srcId="{BE03EAFD-874A-40F9-9F40-66B934E8ABE4}" destId="{F6B6EB5D-FC1F-449D-AE62-A4A356F1C776}" srcOrd="1" destOrd="0" presId="urn:microsoft.com/office/officeart/2005/8/layout/cycle2"/>
    <dgm:cxn modelId="{F1C6C89F-ABF8-44B1-AB07-FD792D384ABC}" type="presOf" srcId="{F733D353-DAA6-4EB7-B9BC-059F5F997D7D}" destId="{D2608E19-EAE8-4E30-9606-1753BE3B90F6}" srcOrd="0" destOrd="0" presId="urn:microsoft.com/office/officeart/2005/8/layout/cycle2"/>
    <dgm:cxn modelId="{1BA6C0A5-3460-4BC5-8FD6-A2AD4E966A34}" type="presOf" srcId="{123A413B-7532-4A23-96B3-F023D73923BE}" destId="{5F4D385A-B0C6-45CA-B5F4-01865B83D4B6}" srcOrd="1" destOrd="0" presId="urn:microsoft.com/office/officeart/2005/8/layout/cycle2"/>
    <dgm:cxn modelId="{D6E5F5AC-C2DB-41D1-9221-DCE59C13467F}" type="presOf" srcId="{10480F27-FE09-45B0-AB71-CF109E1C114D}" destId="{73FB0E89-E74E-43E2-BF3D-AF2966C75A70}" srcOrd="0" destOrd="0" presId="urn:microsoft.com/office/officeart/2005/8/layout/cycle2"/>
    <dgm:cxn modelId="{9C5F1FB2-CAF6-4601-BC8C-5BA3FDECFC83}" srcId="{3AF54FD5-CF07-4BE1-B9D4-4E18A5226C88}" destId="{10D8EA8B-0451-447C-9281-47F4C221DF87}" srcOrd="5" destOrd="0" parTransId="{5686C973-3EE7-4756-82C2-4EB839259A16}" sibTransId="{123A413B-7532-4A23-96B3-F023D73923BE}"/>
    <dgm:cxn modelId="{A973DAB3-9431-4BFD-BFE6-28D4938ACD40}" type="presOf" srcId="{3AF54FD5-CF07-4BE1-B9D4-4E18A5226C88}" destId="{72B65156-2959-4D50-B21B-BB3398C3B35F}" srcOrd="0" destOrd="0" presId="urn:microsoft.com/office/officeart/2005/8/layout/cycle2"/>
    <dgm:cxn modelId="{5F2AC9B4-3F37-4929-86CC-F0DCCB10DB81}" srcId="{3AF54FD5-CF07-4BE1-B9D4-4E18A5226C88}" destId="{10480F27-FE09-45B0-AB71-CF109E1C114D}" srcOrd="2" destOrd="0" parTransId="{823B9759-FDA1-40FB-9821-EC36029BEE6D}" sibTransId="{8BA9EAEB-026A-434E-849F-C84052397288}"/>
    <dgm:cxn modelId="{304F58B6-72E8-499B-8C2C-927960C22373}" type="presOf" srcId="{123A413B-7532-4A23-96B3-F023D73923BE}" destId="{9F76A74E-D10D-4E16-AAF3-351D51D27F35}" srcOrd="0" destOrd="0" presId="urn:microsoft.com/office/officeart/2005/8/layout/cycle2"/>
    <dgm:cxn modelId="{A685F4B6-8923-4382-AA26-F6BC82E0FF94}" type="presOf" srcId="{BE03EAFD-874A-40F9-9F40-66B934E8ABE4}" destId="{DDC2A49B-2D1D-485D-BE2F-4BB70B2724DF}" srcOrd="0" destOrd="0" presId="urn:microsoft.com/office/officeart/2005/8/layout/cycle2"/>
    <dgm:cxn modelId="{52CD70B9-62AC-429F-AAB5-EDE82736ABB9}" type="presOf" srcId="{2223096D-C2E7-46D1-9157-2106CC0C800F}" destId="{8169F704-C238-4696-8D16-AF2FE2240704}" srcOrd="0" destOrd="0" presId="urn:microsoft.com/office/officeart/2005/8/layout/cycle2"/>
    <dgm:cxn modelId="{BFBAB1BC-DF0A-44A7-9561-4191ED5ED822}" type="presOf" srcId="{44474602-C20B-4D11-95B5-D77F5D27E970}" destId="{5DBFB9CC-D9A9-4D25-B258-6583A6530751}" srcOrd="0" destOrd="0" presId="urn:microsoft.com/office/officeart/2005/8/layout/cycle2"/>
    <dgm:cxn modelId="{0AE8DCCA-4B77-452B-90B7-9E1A14D575AE}" srcId="{3AF54FD5-CF07-4BE1-B9D4-4E18A5226C88}" destId="{F225D09A-B809-4137-820D-DB009A4A9267}" srcOrd="0" destOrd="0" parTransId="{B5A85CBC-7677-40A1-A707-85B9E7D141CE}" sibTransId="{BE03EAFD-874A-40F9-9F40-66B934E8ABE4}"/>
    <dgm:cxn modelId="{92F029DB-9709-4CF5-8BE7-B5C622304151}" type="presOf" srcId="{EC3F3CD2-D95A-4C5A-8AF5-62F172B1D298}" destId="{529F6699-0E95-4F25-B176-A75A9AD9932F}" srcOrd="0" destOrd="0" presId="urn:microsoft.com/office/officeart/2005/8/layout/cycle2"/>
    <dgm:cxn modelId="{F566EDF8-20D2-4291-9FFA-F4C6695F0A6E}" type="presOf" srcId="{A64333D0-7087-4FE1-9D62-0D9B5F83A765}" destId="{E4597898-1AE5-4911-95E8-7A3E2BDD490D}" srcOrd="0" destOrd="0" presId="urn:microsoft.com/office/officeart/2005/8/layout/cycle2"/>
    <dgm:cxn modelId="{A06F75FB-5E9B-4B56-AC8B-49F58F3B1DF8}" type="presOf" srcId="{F225D09A-B809-4137-820D-DB009A4A9267}" destId="{47ED0E9C-B8A9-41F2-B945-DA99073D728D}" srcOrd="0" destOrd="0" presId="urn:microsoft.com/office/officeart/2005/8/layout/cycle2"/>
    <dgm:cxn modelId="{3335034A-AC44-4CA3-9A9F-C9ED94A772E5}" type="presParOf" srcId="{72B65156-2959-4D50-B21B-BB3398C3B35F}" destId="{47ED0E9C-B8A9-41F2-B945-DA99073D728D}" srcOrd="0" destOrd="0" presId="urn:microsoft.com/office/officeart/2005/8/layout/cycle2"/>
    <dgm:cxn modelId="{4EE8E428-B3F2-4D49-BF27-F6E4AE1196B3}" type="presParOf" srcId="{72B65156-2959-4D50-B21B-BB3398C3B35F}" destId="{DDC2A49B-2D1D-485D-BE2F-4BB70B2724DF}" srcOrd="1" destOrd="0" presId="urn:microsoft.com/office/officeart/2005/8/layout/cycle2"/>
    <dgm:cxn modelId="{EAA07D02-6ED5-45C8-9C84-F9BAB863840D}" type="presParOf" srcId="{DDC2A49B-2D1D-485D-BE2F-4BB70B2724DF}" destId="{F6B6EB5D-FC1F-449D-AE62-A4A356F1C776}" srcOrd="0" destOrd="0" presId="urn:microsoft.com/office/officeart/2005/8/layout/cycle2"/>
    <dgm:cxn modelId="{60F320A8-29FD-476E-B354-AF0CAB249891}" type="presParOf" srcId="{72B65156-2959-4D50-B21B-BB3398C3B35F}" destId="{0181B996-1B34-4BD3-9C84-8BB991DCCC6B}" srcOrd="2" destOrd="0" presId="urn:microsoft.com/office/officeart/2005/8/layout/cycle2"/>
    <dgm:cxn modelId="{051F140F-E247-4E1D-945A-EC98BBA43E02}" type="presParOf" srcId="{72B65156-2959-4D50-B21B-BB3398C3B35F}" destId="{D2608E19-EAE8-4E30-9606-1753BE3B90F6}" srcOrd="3" destOrd="0" presId="urn:microsoft.com/office/officeart/2005/8/layout/cycle2"/>
    <dgm:cxn modelId="{6E3B6828-4616-4951-85EE-4C5AED761B7A}" type="presParOf" srcId="{D2608E19-EAE8-4E30-9606-1753BE3B90F6}" destId="{8B848028-F1F8-4F33-B96E-AF8ACA4D9A59}" srcOrd="0" destOrd="0" presId="urn:microsoft.com/office/officeart/2005/8/layout/cycle2"/>
    <dgm:cxn modelId="{B3ADAEBD-F212-4A1C-8ACF-2E1D5A389693}" type="presParOf" srcId="{72B65156-2959-4D50-B21B-BB3398C3B35F}" destId="{73FB0E89-E74E-43E2-BF3D-AF2966C75A70}" srcOrd="4" destOrd="0" presId="urn:microsoft.com/office/officeart/2005/8/layout/cycle2"/>
    <dgm:cxn modelId="{390F3B68-BDF0-49D5-AD27-12918C388EAC}" type="presParOf" srcId="{72B65156-2959-4D50-B21B-BB3398C3B35F}" destId="{644E4910-6D2A-47C7-8CF2-C39D5D89C964}" srcOrd="5" destOrd="0" presId="urn:microsoft.com/office/officeart/2005/8/layout/cycle2"/>
    <dgm:cxn modelId="{A51F376D-467A-4947-82D4-AE2C66500AE8}" type="presParOf" srcId="{644E4910-6D2A-47C7-8CF2-C39D5D89C964}" destId="{EF8256C6-E56F-4585-AEC7-389D74F8BBF4}" srcOrd="0" destOrd="0" presId="urn:microsoft.com/office/officeart/2005/8/layout/cycle2"/>
    <dgm:cxn modelId="{3B98D25F-69FC-46FF-B47C-3880F1563889}" type="presParOf" srcId="{72B65156-2959-4D50-B21B-BB3398C3B35F}" destId="{5DBFB9CC-D9A9-4D25-B258-6583A6530751}" srcOrd="6" destOrd="0" presId="urn:microsoft.com/office/officeart/2005/8/layout/cycle2"/>
    <dgm:cxn modelId="{5326949E-E4C4-4ED4-B82E-8937633F973E}" type="presParOf" srcId="{72B65156-2959-4D50-B21B-BB3398C3B35F}" destId="{529F6699-0E95-4F25-B176-A75A9AD9932F}" srcOrd="7" destOrd="0" presId="urn:microsoft.com/office/officeart/2005/8/layout/cycle2"/>
    <dgm:cxn modelId="{AFA6F1A9-80D3-4D83-AC5E-EA68923BEB24}" type="presParOf" srcId="{529F6699-0E95-4F25-B176-A75A9AD9932F}" destId="{7111E692-C161-4F35-BD03-BB5BEF441400}" srcOrd="0" destOrd="0" presId="urn:microsoft.com/office/officeart/2005/8/layout/cycle2"/>
    <dgm:cxn modelId="{22CCBF22-183A-4CF0-82AE-D2621C7BA5F2}" type="presParOf" srcId="{72B65156-2959-4D50-B21B-BB3398C3B35F}" destId="{8169F704-C238-4696-8D16-AF2FE2240704}" srcOrd="8" destOrd="0" presId="urn:microsoft.com/office/officeart/2005/8/layout/cycle2"/>
    <dgm:cxn modelId="{CC54D40A-0830-4A00-9D31-23F723DCAF8C}" type="presParOf" srcId="{72B65156-2959-4D50-B21B-BB3398C3B35F}" destId="{E4597898-1AE5-4911-95E8-7A3E2BDD490D}" srcOrd="9" destOrd="0" presId="urn:microsoft.com/office/officeart/2005/8/layout/cycle2"/>
    <dgm:cxn modelId="{BF80AEC0-4EE4-48E2-8855-6C39C1ED118A}" type="presParOf" srcId="{E4597898-1AE5-4911-95E8-7A3E2BDD490D}" destId="{0602F294-1060-411D-90A3-0CD5E3E7B0FE}" srcOrd="0" destOrd="0" presId="urn:microsoft.com/office/officeart/2005/8/layout/cycle2"/>
    <dgm:cxn modelId="{BD91E381-CFE1-4AFF-AB8C-DC4ED3F766FB}" type="presParOf" srcId="{72B65156-2959-4D50-B21B-BB3398C3B35F}" destId="{E0C6D7E5-3906-4B2C-95AB-A61CE54FB2E2}" srcOrd="10" destOrd="0" presId="urn:microsoft.com/office/officeart/2005/8/layout/cycle2"/>
    <dgm:cxn modelId="{7D4B9197-32DC-4624-818E-C3516A093FD5}" type="presParOf" srcId="{72B65156-2959-4D50-B21B-BB3398C3B35F}" destId="{9F76A74E-D10D-4E16-AAF3-351D51D27F35}" srcOrd="11" destOrd="0" presId="urn:microsoft.com/office/officeart/2005/8/layout/cycle2"/>
    <dgm:cxn modelId="{00116D41-6001-4904-8A8E-5B2A5C2D1561}" type="presParOf" srcId="{9F76A74E-D10D-4E16-AAF3-351D51D27F35}" destId="{5F4D385A-B0C6-45CA-B5F4-01865B83D4B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E4D1B9-295D-4723-B1B3-793AFAE99D1E}"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83DC56F6-1347-4688-B11B-5E66F1D63844}">
      <dgm:prSet/>
      <dgm:spPr/>
      <dgm:t>
        <a:bodyPr/>
        <a:lstStyle/>
        <a:p>
          <a:r>
            <a:rPr lang="en-IN" dirty="0"/>
            <a:t>Deep Learning</a:t>
          </a:r>
          <a:endParaRPr lang="en-US" dirty="0"/>
        </a:p>
      </dgm:t>
    </dgm:pt>
    <dgm:pt modelId="{A3CDCE91-A911-4AA3-9429-7D12F5DF89B9}" type="parTrans" cxnId="{93B48162-07AB-4806-99E5-FFDA9DA6721D}">
      <dgm:prSet/>
      <dgm:spPr/>
      <dgm:t>
        <a:bodyPr/>
        <a:lstStyle/>
        <a:p>
          <a:endParaRPr lang="en-US"/>
        </a:p>
      </dgm:t>
    </dgm:pt>
    <dgm:pt modelId="{74F9FDE4-F63C-4FD5-A444-E721973222C8}" type="sibTrans" cxnId="{93B48162-07AB-4806-99E5-FFDA9DA6721D}">
      <dgm:prSet/>
      <dgm:spPr/>
      <dgm:t>
        <a:bodyPr/>
        <a:lstStyle/>
        <a:p>
          <a:endParaRPr lang="en-US"/>
        </a:p>
      </dgm:t>
    </dgm:pt>
    <dgm:pt modelId="{7970F4F0-4617-4174-98B8-7CC9F385C56A}">
      <dgm:prSet/>
      <dgm:spPr/>
      <dgm:t>
        <a:bodyPr/>
        <a:lstStyle/>
        <a:p>
          <a:r>
            <a:rPr lang="en-IN" dirty="0"/>
            <a:t>Transfer Learning</a:t>
          </a:r>
          <a:endParaRPr lang="en-US" dirty="0"/>
        </a:p>
      </dgm:t>
    </dgm:pt>
    <dgm:pt modelId="{86316702-3FB7-4E36-8C45-DD407AE6E743}" type="parTrans" cxnId="{89CFA402-76E6-4BCB-98D6-98DD255C24D7}">
      <dgm:prSet/>
      <dgm:spPr/>
      <dgm:t>
        <a:bodyPr/>
        <a:lstStyle/>
        <a:p>
          <a:endParaRPr lang="en-US"/>
        </a:p>
      </dgm:t>
    </dgm:pt>
    <dgm:pt modelId="{C8D855E2-76E9-485E-BFE2-6664BCFEABD1}" type="sibTrans" cxnId="{89CFA402-76E6-4BCB-98D6-98DD255C24D7}">
      <dgm:prSet/>
      <dgm:spPr/>
      <dgm:t>
        <a:bodyPr/>
        <a:lstStyle/>
        <a:p>
          <a:endParaRPr lang="en-US"/>
        </a:p>
      </dgm:t>
    </dgm:pt>
    <dgm:pt modelId="{73147F57-96D8-4583-B715-C3457335BE87}">
      <dgm:prSet/>
      <dgm:spPr/>
      <dgm:t>
        <a:bodyPr/>
        <a:lstStyle/>
        <a:p>
          <a:r>
            <a:rPr lang="en-IN" dirty="0"/>
            <a:t>OpenCV</a:t>
          </a:r>
          <a:endParaRPr lang="en-US" dirty="0"/>
        </a:p>
      </dgm:t>
    </dgm:pt>
    <dgm:pt modelId="{2389BB88-5FE8-4A7D-BAED-CEC6DF49BC79}" type="parTrans" cxnId="{0DA802F0-73DE-4DC4-ADB0-C07786AE9343}">
      <dgm:prSet/>
      <dgm:spPr/>
      <dgm:t>
        <a:bodyPr/>
        <a:lstStyle/>
        <a:p>
          <a:endParaRPr lang="en-US"/>
        </a:p>
      </dgm:t>
    </dgm:pt>
    <dgm:pt modelId="{A7C25FD4-0C92-463A-807C-F3C3352E6FC7}" type="sibTrans" cxnId="{0DA802F0-73DE-4DC4-ADB0-C07786AE9343}">
      <dgm:prSet/>
      <dgm:spPr/>
      <dgm:t>
        <a:bodyPr/>
        <a:lstStyle/>
        <a:p>
          <a:endParaRPr lang="en-US"/>
        </a:p>
      </dgm:t>
    </dgm:pt>
    <dgm:pt modelId="{1B733A68-B8CD-4FC7-B3ED-9D2331EAEE7C}">
      <dgm:prSet/>
      <dgm:spPr/>
      <dgm:t>
        <a:bodyPr/>
        <a:lstStyle/>
        <a:p>
          <a:r>
            <a:rPr lang="en-US" dirty="0"/>
            <a:t>Web</a:t>
          </a:r>
        </a:p>
      </dgm:t>
    </dgm:pt>
    <dgm:pt modelId="{B6A1DDF2-EE8F-48EB-9D99-96E45ABF4A20}" type="parTrans" cxnId="{79C9ADC8-5B50-4F63-84FC-C334909C2D4A}">
      <dgm:prSet/>
      <dgm:spPr/>
      <dgm:t>
        <a:bodyPr/>
        <a:lstStyle/>
        <a:p>
          <a:endParaRPr lang="en-IN"/>
        </a:p>
      </dgm:t>
    </dgm:pt>
    <dgm:pt modelId="{DDB62155-3D08-4BE9-BE65-CC803685B591}" type="sibTrans" cxnId="{79C9ADC8-5B50-4F63-84FC-C334909C2D4A}">
      <dgm:prSet/>
      <dgm:spPr/>
      <dgm:t>
        <a:bodyPr/>
        <a:lstStyle/>
        <a:p>
          <a:endParaRPr lang="en-IN"/>
        </a:p>
      </dgm:t>
    </dgm:pt>
    <dgm:pt modelId="{53447217-FA0C-49CF-AE19-A155607A6EE4}" type="pres">
      <dgm:prSet presAssocID="{ADE4D1B9-295D-4723-B1B3-793AFAE99D1E}" presName="diagram" presStyleCnt="0">
        <dgm:presLayoutVars>
          <dgm:dir/>
          <dgm:resizeHandles val="exact"/>
        </dgm:presLayoutVars>
      </dgm:prSet>
      <dgm:spPr/>
    </dgm:pt>
    <dgm:pt modelId="{7874A4E9-46AF-4A19-A3F9-1ABE1AEAD9E8}" type="pres">
      <dgm:prSet presAssocID="{83DC56F6-1347-4688-B11B-5E66F1D63844}" presName="node" presStyleLbl="node1" presStyleIdx="0" presStyleCnt="4">
        <dgm:presLayoutVars>
          <dgm:bulletEnabled val="1"/>
        </dgm:presLayoutVars>
      </dgm:prSet>
      <dgm:spPr/>
    </dgm:pt>
    <dgm:pt modelId="{3F98A422-85F7-4CD8-9866-DDD02158D11A}" type="pres">
      <dgm:prSet presAssocID="{74F9FDE4-F63C-4FD5-A444-E721973222C8}" presName="sibTrans" presStyleCnt="0"/>
      <dgm:spPr/>
    </dgm:pt>
    <dgm:pt modelId="{53905005-FB6A-465F-B040-E3337EF8FE65}" type="pres">
      <dgm:prSet presAssocID="{7970F4F0-4617-4174-98B8-7CC9F385C56A}" presName="node" presStyleLbl="node1" presStyleIdx="1" presStyleCnt="4">
        <dgm:presLayoutVars>
          <dgm:bulletEnabled val="1"/>
        </dgm:presLayoutVars>
      </dgm:prSet>
      <dgm:spPr/>
    </dgm:pt>
    <dgm:pt modelId="{F6FFF2C7-18B2-43C9-BE78-E87D759D95C2}" type="pres">
      <dgm:prSet presAssocID="{C8D855E2-76E9-485E-BFE2-6664BCFEABD1}" presName="sibTrans" presStyleCnt="0"/>
      <dgm:spPr/>
    </dgm:pt>
    <dgm:pt modelId="{47325919-20A1-4C48-BBF5-85C272DE78CA}" type="pres">
      <dgm:prSet presAssocID="{73147F57-96D8-4583-B715-C3457335BE87}" presName="node" presStyleLbl="node1" presStyleIdx="2" presStyleCnt="4">
        <dgm:presLayoutVars>
          <dgm:bulletEnabled val="1"/>
        </dgm:presLayoutVars>
      </dgm:prSet>
      <dgm:spPr/>
    </dgm:pt>
    <dgm:pt modelId="{C64D9D70-6A34-4263-98AA-0E87525A98E9}" type="pres">
      <dgm:prSet presAssocID="{A7C25FD4-0C92-463A-807C-F3C3352E6FC7}" presName="sibTrans" presStyleCnt="0"/>
      <dgm:spPr/>
    </dgm:pt>
    <dgm:pt modelId="{C317EC3C-636E-4F73-8AA5-A4369E1E163A}" type="pres">
      <dgm:prSet presAssocID="{1B733A68-B8CD-4FC7-B3ED-9D2331EAEE7C}" presName="node" presStyleLbl="node1" presStyleIdx="3" presStyleCnt="4">
        <dgm:presLayoutVars>
          <dgm:bulletEnabled val="1"/>
        </dgm:presLayoutVars>
      </dgm:prSet>
      <dgm:spPr/>
    </dgm:pt>
  </dgm:ptLst>
  <dgm:cxnLst>
    <dgm:cxn modelId="{89CFA402-76E6-4BCB-98D6-98DD255C24D7}" srcId="{ADE4D1B9-295D-4723-B1B3-793AFAE99D1E}" destId="{7970F4F0-4617-4174-98B8-7CC9F385C56A}" srcOrd="1" destOrd="0" parTransId="{86316702-3FB7-4E36-8C45-DD407AE6E743}" sibTransId="{C8D855E2-76E9-485E-BFE2-6664BCFEABD1}"/>
    <dgm:cxn modelId="{09C2E520-D98B-44A0-829F-111C4AF84F00}" type="presOf" srcId="{73147F57-96D8-4583-B715-C3457335BE87}" destId="{47325919-20A1-4C48-BBF5-85C272DE78CA}" srcOrd="0" destOrd="0" presId="urn:microsoft.com/office/officeart/2005/8/layout/default"/>
    <dgm:cxn modelId="{93B48162-07AB-4806-99E5-FFDA9DA6721D}" srcId="{ADE4D1B9-295D-4723-B1B3-793AFAE99D1E}" destId="{83DC56F6-1347-4688-B11B-5E66F1D63844}" srcOrd="0" destOrd="0" parTransId="{A3CDCE91-A911-4AA3-9429-7D12F5DF89B9}" sibTransId="{74F9FDE4-F63C-4FD5-A444-E721973222C8}"/>
    <dgm:cxn modelId="{175B3D47-1FB3-403B-BAFA-11759D6CE83F}" type="presOf" srcId="{ADE4D1B9-295D-4723-B1B3-793AFAE99D1E}" destId="{53447217-FA0C-49CF-AE19-A155607A6EE4}" srcOrd="0" destOrd="0" presId="urn:microsoft.com/office/officeart/2005/8/layout/default"/>
    <dgm:cxn modelId="{F6AD7C4D-7B4F-4BC6-9873-33B21DF5D018}" type="presOf" srcId="{7970F4F0-4617-4174-98B8-7CC9F385C56A}" destId="{53905005-FB6A-465F-B040-E3337EF8FE65}" srcOrd="0" destOrd="0" presId="urn:microsoft.com/office/officeart/2005/8/layout/default"/>
    <dgm:cxn modelId="{79C9ADC8-5B50-4F63-84FC-C334909C2D4A}" srcId="{ADE4D1B9-295D-4723-B1B3-793AFAE99D1E}" destId="{1B733A68-B8CD-4FC7-B3ED-9D2331EAEE7C}" srcOrd="3" destOrd="0" parTransId="{B6A1DDF2-EE8F-48EB-9D99-96E45ABF4A20}" sibTransId="{DDB62155-3D08-4BE9-BE65-CC803685B591}"/>
    <dgm:cxn modelId="{226DCBCA-9760-4F9C-ADCF-F316089568E4}" type="presOf" srcId="{1B733A68-B8CD-4FC7-B3ED-9D2331EAEE7C}" destId="{C317EC3C-636E-4F73-8AA5-A4369E1E163A}" srcOrd="0" destOrd="0" presId="urn:microsoft.com/office/officeart/2005/8/layout/default"/>
    <dgm:cxn modelId="{B422FFDB-D80D-42AE-BABB-223BE4853194}" type="presOf" srcId="{83DC56F6-1347-4688-B11B-5E66F1D63844}" destId="{7874A4E9-46AF-4A19-A3F9-1ABE1AEAD9E8}" srcOrd="0" destOrd="0" presId="urn:microsoft.com/office/officeart/2005/8/layout/default"/>
    <dgm:cxn modelId="{0DA802F0-73DE-4DC4-ADB0-C07786AE9343}" srcId="{ADE4D1B9-295D-4723-B1B3-793AFAE99D1E}" destId="{73147F57-96D8-4583-B715-C3457335BE87}" srcOrd="2" destOrd="0" parTransId="{2389BB88-5FE8-4A7D-BAED-CEC6DF49BC79}" sibTransId="{A7C25FD4-0C92-463A-807C-F3C3352E6FC7}"/>
    <dgm:cxn modelId="{9FD07D0A-AED2-49F6-9657-C8EE564E9382}" type="presParOf" srcId="{53447217-FA0C-49CF-AE19-A155607A6EE4}" destId="{7874A4E9-46AF-4A19-A3F9-1ABE1AEAD9E8}" srcOrd="0" destOrd="0" presId="urn:microsoft.com/office/officeart/2005/8/layout/default"/>
    <dgm:cxn modelId="{C3E25878-3680-4C5A-B5F1-2B73C3275A5B}" type="presParOf" srcId="{53447217-FA0C-49CF-AE19-A155607A6EE4}" destId="{3F98A422-85F7-4CD8-9866-DDD02158D11A}" srcOrd="1" destOrd="0" presId="urn:microsoft.com/office/officeart/2005/8/layout/default"/>
    <dgm:cxn modelId="{ED845827-EED2-4249-9E66-E2FAD36E2CF2}" type="presParOf" srcId="{53447217-FA0C-49CF-AE19-A155607A6EE4}" destId="{53905005-FB6A-465F-B040-E3337EF8FE65}" srcOrd="2" destOrd="0" presId="urn:microsoft.com/office/officeart/2005/8/layout/default"/>
    <dgm:cxn modelId="{65A773DF-49C7-4513-A5A2-B764F1A5178B}" type="presParOf" srcId="{53447217-FA0C-49CF-AE19-A155607A6EE4}" destId="{F6FFF2C7-18B2-43C9-BE78-E87D759D95C2}" srcOrd="3" destOrd="0" presId="urn:microsoft.com/office/officeart/2005/8/layout/default"/>
    <dgm:cxn modelId="{5F7469B4-99EE-42D9-9176-3FBC881137AE}" type="presParOf" srcId="{53447217-FA0C-49CF-AE19-A155607A6EE4}" destId="{47325919-20A1-4C48-BBF5-85C272DE78CA}" srcOrd="4" destOrd="0" presId="urn:microsoft.com/office/officeart/2005/8/layout/default"/>
    <dgm:cxn modelId="{95C6AE3E-CB18-44D5-8692-33E3D6C98C97}" type="presParOf" srcId="{53447217-FA0C-49CF-AE19-A155607A6EE4}" destId="{C64D9D70-6A34-4263-98AA-0E87525A98E9}" srcOrd="5" destOrd="0" presId="urn:microsoft.com/office/officeart/2005/8/layout/default"/>
    <dgm:cxn modelId="{953B9FBF-29C5-480C-B709-C8B4BA96DAB2}" type="presParOf" srcId="{53447217-FA0C-49CF-AE19-A155607A6EE4}" destId="{C317EC3C-636E-4F73-8AA5-A4369E1E163A}"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D0E9C-B8A9-41F2-B945-DA99073D728D}">
      <dsp:nvSpPr>
        <dsp:cNvPr id="0" name=""/>
        <dsp:cNvSpPr/>
      </dsp:nvSpPr>
      <dsp:spPr>
        <a:xfrm>
          <a:off x="6840347" y="1586"/>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Takes a satellite image of a particular area.</a:t>
          </a:r>
        </a:p>
      </dsp:txBody>
      <dsp:txXfrm>
        <a:off x="7071078" y="232317"/>
        <a:ext cx="1114071" cy="1114071"/>
      </dsp:txXfrm>
    </dsp:sp>
    <dsp:sp modelId="{DDC2A49B-2D1D-485D-BE2F-4BB70B2724DF}">
      <dsp:nvSpPr>
        <dsp:cNvPr id="0" name=""/>
        <dsp:cNvSpPr/>
      </dsp:nvSpPr>
      <dsp:spPr>
        <a:xfrm rot="1800000">
          <a:off x="8433058" y="1109331"/>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441489" y="1184213"/>
        <a:ext cx="293689" cy="319046"/>
      </dsp:txXfrm>
    </dsp:sp>
    <dsp:sp modelId="{0181B996-1B34-4BD3-9C84-8BB991DCCC6B}">
      <dsp:nvSpPr>
        <dsp:cNvPr id="0" name=""/>
        <dsp:cNvSpPr/>
      </dsp:nvSpPr>
      <dsp:spPr>
        <a:xfrm>
          <a:off x="8890357" y="1185160"/>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Highlights the roads detected in that area.</a:t>
          </a:r>
        </a:p>
      </dsp:txBody>
      <dsp:txXfrm>
        <a:off x="9121088" y="1415891"/>
        <a:ext cx="1114071" cy="1114071"/>
      </dsp:txXfrm>
    </dsp:sp>
    <dsp:sp modelId="{D2608E19-EAE8-4E30-9606-1753BE3B90F6}">
      <dsp:nvSpPr>
        <dsp:cNvPr id="0" name=""/>
        <dsp:cNvSpPr/>
      </dsp:nvSpPr>
      <dsp:spPr>
        <a:xfrm rot="5400000">
          <a:off x="9468346" y="2878755"/>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9531279" y="2922170"/>
        <a:ext cx="293689" cy="319046"/>
      </dsp:txXfrm>
    </dsp:sp>
    <dsp:sp modelId="{73FB0E89-E74E-43E2-BF3D-AF2966C75A70}">
      <dsp:nvSpPr>
        <dsp:cNvPr id="0" name=""/>
        <dsp:cNvSpPr/>
      </dsp:nvSpPr>
      <dsp:spPr>
        <a:xfrm>
          <a:off x="8890357" y="3552308"/>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Highlights the buildings detected in that area.</a:t>
          </a:r>
        </a:p>
      </dsp:txBody>
      <dsp:txXfrm>
        <a:off x="9121088" y="3783039"/>
        <a:ext cx="1114071" cy="1114071"/>
      </dsp:txXfrm>
    </dsp:sp>
    <dsp:sp modelId="{644E4910-6D2A-47C7-8CF2-C39D5D89C964}">
      <dsp:nvSpPr>
        <dsp:cNvPr id="0" name=""/>
        <dsp:cNvSpPr/>
      </dsp:nvSpPr>
      <dsp:spPr>
        <a:xfrm rot="9000000">
          <a:off x="8453625" y="4660053"/>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8571060" y="4734935"/>
        <a:ext cx="293689" cy="319046"/>
      </dsp:txXfrm>
    </dsp:sp>
    <dsp:sp modelId="{5DBFB9CC-D9A9-4D25-B258-6583A6530751}">
      <dsp:nvSpPr>
        <dsp:cNvPr id="0" name=""/>
        <dsp:cNvSpPr/>
      </dsp:nvSpPr>
      <dsp:spPr>
        <a:xfrm>
          <a:off x="6840347" y="4735882"/>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Highlights the vegetation in that area</a:t>
          </a:r>
        </a:p>
      </dsp:txBody>
      <dsp:txXfrm>
        <a:off x="7071078" y="4966613"/>
        <a:ext cx="1114071" cy="1114071"/>
      </dsp:txXfrm>
    </dsp:sp>
    <dsp:sp modelId="{529F6699-0E95-4F25-B176-A75A9AD9932F}">
      <dsp:nvSpPr>
        <dsp:cNvPr id="0" name=""/>
        <dsp:cNvSpPr/>
      </dsp:nvSpPr>
      <dsp:spPr>
        <a:xfrm rot="12600000">
          <a:off x="6403615" y="4671927"/>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521050" y="4809742"/>
        <a:ext cx="293689" cy="319046"/>
      </dsp:txXfrm>
    </dsp:sp>
    <dsp:sp modelId="{8169F704-C238-4696-8D16-AF2FE2240704}">
      <dsp:nvSpPr>
        <dsp:cNvPr id="0" name=""/>
        <dsp:cNvSpPr/>
      </dsp:nvSpPr>
      <dsp:spPr>
        <a:xfrm>
          <a:off x="4790337" y="3552308"/>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Creating land-use/landcover map of an area</a:t>
          </a:r>
        </a:p>
      </dsp:txBody>
      <dsp:txXfrm>
        <a:off x="5021068" y="3783039"/>
        <a:ext cx="1114071" cy="1114071"/>
      </dsp:txXfrm>
    </dsp:sp>
    <dsp:sp modelId="{E4597898-1AE5-4911-95E8-7A3E2BDD490D}">
      <dsp:nvSpPr>
        <dsp:cNvPr id="0" name=""/>
        <dsp:cNvSpPr/>
      </dsp:nvSpPr>
      <dsp:spPr>
        <a:xfrm rot="16200000">
          <a:off x="5368326" y="2902503"/>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431259" y="3071784"/>
        <a:ext cx="293689" cy="319046"/>
      </dsp:txXfrm>
    </dsp:sp>
    <dsp:sp modelId="{E0C6D7E5-3906-4B2C-95AB-A61CE54FB2E2}">
      <dsp:nvSpPr>
        <dsp:cNvPr id="0" name=""/>
        <dsp:cNvSpPr/>
      </dsp:nvSpPr>
      <dsp:spPr>
        <a:xfrm>
          <a:off x="4790337" y="1185160"/>
          <a:ext cx="1575533" cy="1575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And some similar operations like those</a:t>
          </a:r>
        </a:p>
      </dsp:txBody>
      <dsp:txXfrm>
        <a:off x="5021068" y="1415891"/>
        <a:ext cx="1114071" cy="1114071"/>
      </dsp:txXfrm>
    </dsp:sp>
    <dsp:sp modelId="{9F76A74E-D10D-4E16-AAF3-351D51D27F35}">
      <dsp:nvSpPr>
        <dsp:cNvPr id="0" name=""/>
        <dsp:cNvSpPr/>
      </dsp:nvSpPr>
      <dsp:spPr>
        <a:xfrm rot="19800000">
          <a:off x="6383048" y="1121206"/>
          <a:ext cx="419555" cy="531742"/>
        </a:xfrm>
        <a:prstGeom prst="star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91479" y="1259021"/>
        <a:ext cx="293689" cy="319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4A4E9-46AF-4A19-A3F9-1ABE1AEAD9E8}">
      <dsp:nvSpPr>
        <dsp:cNvPr id="0" name=""/>
        <dsp:cNvSpPr/>
      </dsp:nvSpPr>
      <dsp:spPr>
        <a:xfrm>
          <a:off x="1748064" y="2975"/>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IN" sz="5600" kern="1200" dirty="0"/>
            <a:t>Deep Learning</a:t>
          </a:r>
          <a:endParaRPr lang="en-US" sz="5600" kern="1200" dirty="0"/>
        </a:p>
      </dsp:txBody>
      <dsp:txXfrm>
        <a:off x="1748064" y="2975"/>
        <a:ext cx="3342605" cy="2005563"/>
      </dsp:txXfrm>
    </dsp:sp>
    <dsp:sp modelId="{53905005-FB6A-465F-B040-E3337EF8FE65}">
      <dsp:nvSpPr>
        <dsp:cNvPr id="0" name=""/>
        <dsp:cNvSpPr/>
      </dsp:nvSpPr>
      <dsp:spPr>
        <a:xfrm>
          <a:off x="5424930" y="2975"/>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IN" sz="5600" kern="1200" dirty="0"/>
            <a:t>Transfer Learning</a:t>
          </a:r>
          <a:endParaRPr lang="en-US" sz="5600" kern="1200" dirty="0"/>
        </a:p>
      </dsp:txBody>
      <dsp:txXfrm>
        <a:off x="5424930" y="2975"/>
        <a:ext cx="3342605" cy="2005563"/>
      </dsp:txXfrm>
    </dsp:sp>
    <dsp:sp modelId="{47325919-20A1-4C48-BBF5-85C272DE78CA}">
      <dsp:nvSpPr>
        <dsp:cNvPr id="0" name=""/>
        <dsp:cNvSpPr/>
      </dsp:nvSpPr>
      <dsp:spPr>
        <a:xfrm>
          <a:off x="1748064" y="2342799"/>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IN" sz="5600" kern="1200" dirty="0"/>
            <a:t>OpenCV</a:t>
          </a:r>
          <a:endParaRPr lang="en-US" sz="5600" kern="1200" dirty="0"/>
        </a:p>
      </dsp:txBody>
      <dsp:txXfrm>
        <a:off x="1748064" y="2342799"/>
        <a:ext cx="3342605" cy="2005563"/>
      </dsp:txXfrm>
    </dsp:sp>
    <dsp:sp modelId="{C317EC3C-636E-4F73-8AA5-A4369E1E163A}">
      <dsp:nvSpPr>
        <dsp:cNvPr id="0" name=""/>
        <dsp:cNvSpPr/>
      </dsp:nvSpPr>
      <dsp:spPr>
        <a:xfrm>
          <a:off x="5424930" y="2342799"/>
          <a:ext cx="3342605" cy="200556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dirty="0"/>
            <a:t>Web</a:t>
          </a:r>
        </a:p>
      </dsp:txBody>
      <dsp:txXfrm>
        <a:off x="5424930" y="2342799"/>
        <a:ext cx="3342605" cy="200556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BA0E-1FF6-D27A-4201-BBD8220F45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49EB58-48CC-1C19-0443-5497B2F8B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48AC80-B40F-F706-92D0-D9B6287D25DA}"/>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5" name="Footer Placeholder 4">
            <a:extLst>
              <a:ext uri="{FF2B5EF4-FFF2-40B4-BE49-F238E27FC236}">
                <a16:creationId xmlns:a16="http://schemas.microsoft.com/office/drawing/2014/main" id="{C4738FFE-80AA-E27B-DE9C-76E8C7C8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A1F58-AB3B-81BE-9633-E4F92B53225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4767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46681-BEC7-3771-37CC-28CE5CC18C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75FE56-37DE-7DED-4CE3-2CC13F5225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5BD1B8-592F-DE91-150F-E4EFB2CAD6FC}"/>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5" name="Footer Placeholder 4">
            <a:extLst>
              <a:ext uri="{FF2B5EF4-FFF2-40B4-BE49-F238E27FC236}">
                <a16:creationId xmlns:a16="http://schemas.microsoft.com/office/drawing/2014/main" id="{1C4706EE-E300-6A2D-32E4-688E3F5C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AE024-F575-6B0E-FEA1-6ABB3BAE3263}"/>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70283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432E8-F813-0291-6557-1AC752FE21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EA9C2B-B81D-7B42-19EA-CF8C33B89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B13143-25B2-E01D-9BE9-3D578F902453}"/>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5" name="Footer Placeholder 4">
            <a:extLst>
              <a:ext uri="{FF2B5EF4-FFF2-40B4-BE49-F238E27FC236}">
                <a16:creationId xmlns:a16="http://schemas.microsoft.com/office/drawing/2014/main" id="{7E9A1A32-DFB9-5E7F-0BDE-D573B8EA99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57234-78AC-2302-A2EA-5946FADE79F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28892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9BAB-0416-9BAE-40B0-3BC089205F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6D6980-100A-2C6C-1A7C-8AE859E536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A54858-AE19-67F7-215D-D6A17C38755B}"/>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5" name="Footer Placeholder 4">
            <a:extLst>
              <a:ext uri="{FF2B5EF4-FFF2-40B4-BE49-F238E27FC236}">
                <a16:creationId xmlns:a16="http://schemas.microsoft.com/office/drawing/2014/main" id="{51E04532-8C58-A594-4456-B11942CA4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F0294-2B43-C0B0-2861-3D9106E6E8A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448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1100-9AD0-043B-993A-C8B1112EF2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B8C65F-BE83-1A45-DA9F-8D987D335C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28E1D-BF6F-AEC4-879B-002711BEC048}"/>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5" name="Footer Placeholder 4">
            <a:extLst>
              <a:ext uri="{FF2B5EF4-FFF2-40B4-BE49-F238E27FC236}">
                <a16:creationId xmlns:a16="http://schemas.microsoft.com/office/drawing/2014/main" id="{57DA4843-682A-9D19-9567-CE88FDC27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949D3-4A34-AEB9-7938-E045C8D32E43}"/>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93067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8880-A9FF-22FF-9468-08FBF9208A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0CBBDC-E755-33F4-DC16-0398387446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71050B-0EDF-29A5-DD7E-767C098F13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33FB7F-824D-31D1-A680-69DE97B118CD}"/>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6" name="Footer Placeholder 5">
            <a:extLst>
              <a:ext uri="{FF2B5EF4-FFF2-40B4-BE49-F238E27FC236}">
                <a16:creationId xmlns:a16="http://schemas.microsoft.com/office/drawing/2014/main" id="{067CB06A-1C48-CC8D-EB9D-6F914747F2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3A657-0863-997E-C78A-7CE2907F8931}"/>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54177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4D84-5E01-D9E2-33F2-346B482657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F9693F-104B-CDEC-863D-1B9245B20C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E5CC2E-20CA-E708-1AE1-3EDC3CF06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A46B44-DCA4-C34C-62B8-E59714BB05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516FC3-1CAD-4403-6938-B3AE5A9ADD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B7904A8-842C-942A-3731-ED96E779CF8B}"/>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8" name="Footer Placeholder 7">
            <a:extLst>
              <a:ext uri="{FF2B5EF4-FFF2-40B4-BE49-F238E27FC236}">
                <a16:creationId xmlns:a16="http://schemas.microsoft.com/office/drawing/2014/main" id="{F0C4607C-827D-9C54-57CD-33C4F3E6D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ADE213-108F-34E9-7B99-04CD9AF0D58B}"/>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4832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100B-3083-FEFC-2D3C-8A649333F7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D1466B-7D39-6843-0A31-665DD3613318}"/>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4" name="Footer Placeholder 3">
            <a:extLst>
              <a:ext uri="{FF2B5EF4-FFF2-40B4-BE49-F238E27FC236}">
                <a16:creationId xmlns:a16="http://schemas.microsoft.com/office/drawing/2014/main" id="{9C1624FA-4CEE-C2DF-DD9D-21B82BF6ED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DA8919-9CE5-E3F2-3307-0C2B88E4313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6958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69243-F4A6-E219-DD72-107B8D0E9B81}"/>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3" name="Footer Placeholder 2">
            <a:extLst>
              <a:ext uri="{FF2B5EF4-FFF2-40B4-BE49-F238E27FC236}">
                <a16:creationId xmlns:a16="http://schemas.microsoft.com/office/drawing/2014/main" id="{6A5B5F50-DC97-1DF9-AE2C-336BB2608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793559-4455-CD0C-FEBD-0E3CCE8F26E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88322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A218-8CB4-08E7-8F95-E5F3553DB5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D7F33F-48A5-DCAC-B0C0-CC9097C4B5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07E8D5-0D67-5001-6B56-47EC4F617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6057E-D71F-A43E-193B-C4D01E226EBF}"/>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6" name="Footer Placeholder 5">
            <a:extLst>
              <a:ext uri="{FF2B5EF4-FFF2-40B4-BE49-F238E27FC236}">
                <a16:creationId xmlns:a16="http://schemas.microsoft.com/office/drawing/2014/main" id="{8ABB9F29-2C54-69A8-87D1-9859306DA2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51231-868B-75B2-E9CE-7F3CC52B24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390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BDC2-A913-A5D5-D5AC-EC404B914A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6B72AA-FCB3-01EF-D633-1E636A445F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8A03F6-FF9D-9BFC-924E-6199602C7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12D00D-09E4-783C-5E8A-9A581C7D44AD}"/>
              </a:ext>
            </a:extLst>
          </p:cNvPr>
          <p:cNvSpPr>
            <a:spLocks noGrp="1"/>
          </p:cNvSpPr>
          <p:nvPr>
            <p:ph type="dt" sz="half" idx="10"/>
          </p:nvPr>
        </p:nvSpPr>
        <p:spPr/>
        <p:txBody>
          <a:bodyPr/>
          <a:lstStyle/>
          <a:p>
            <a:fld id="{AA70F276-1833-4A75-9C1D-A56E2295A68D}" type="datetimeFigureOut">
              <a:rPr lang="en-US" smtClean="0"/>
              <a:t>11/6/2023</a:t>
            </a:fld>
            <a:endParaRPr lang="en-US"/>
          </a:p>
        </p:txBody>
      </p:sp>
      <p:sp>
        <p:nvSpPr>
          <p:cNvPr id="6" name="Footer Placeholder 5">
            <a:extLst>
              <a:ext uri="{FF2B5EF4-FFF2-40B4-BE49-F238E27FC236}">
                <a16:creationId xmlns:a16="http://schemas.microsoft.com/office/drawing/2014/main" id="{78D5160C-DC6D-BB4E-8745-01886B29EB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0F1588-71B8-98A5-760C-4F9AB03417F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414499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EA19DD-6685-AD38-D5D7-9BD674F67C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585D03-BC30-7C77-AD8F-A3435F32D7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BF74CE-23EE-58EC-EFA8-7155F1DD89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0F276-1833-4A75-9C1D-A56E2295A68D}" type="datetimeFigureOut">
              <a:rPr lang="en-US" smtClean="0"/>
              <a:pPr/>
              <a:t>11/6/2023</a:t>
            </a:fld>
            <a:endParaRPr lang="en-US" dirty="0"/>
          </a:p>
        </p:txBody>
      </p:sp>
      <p:sp>
        <p:nvSpPr>
          <p:cNvPr id="5" name="Footer Placeholder 4">
            <a:extLst>
              <a:ext uri="{FF2B5EF4-FFF2-40B4-BE49-F238E27FC236}">
                <a16:creationId xmlns:a16="http://schemas.microsoft.com/office/drawing/2014/main" id="{F6996F7C-7EE0-C950-7CB0-1F42C58DEF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349A21DB-9DE0-8CCC-371A-3326FCF69F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424513851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Satellite_image_of_France_in_August_2002.jpg"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rive.google.com/file/d/16aBEaUsfwRRO7i7ujXB_XJ0MMZ2JmT0s/view?usp=sharing"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CCC0-DA7F-F9C6-3685-F724D7ED5218}"/>
              </a:ext>
            </a:extLst>
          </p:cNvPr>
          <p:cNvSpPr>
            <a:spLocks noGrp="1"/>
          </p:cNvSpPr>
          <p:nvPr>
            <p:ph type="ctrTitle"/>
          </p:nvPr>
        </p:nvSpPr>
        <p:spPr>
          <a:xfrm>
            <a:off x="838200" y="998377"/>
            <a:ext cx="6858000" cy="2387600"/>
          </a:xfrm>
        </p:spPr>
        <p:txBody>
          <a:bodyPr>
            <a:normAutofit/>
          </a:bodyPr>
          <a:lstStyle/>
          <a:p>
            <a:pPr algn="l"/>
            <a:r>
              <a:rPr lang="en-IN" sz="4400" dirty="0">
                <a:solidFill>
                  <a:schemeClr val="tx1"/>
                </a:solidFill>
              </a:rPr>
              <a:t>Project Presentation </a:t>
            </a:r>
            <a:r>
              <a:rPr lang="en-IN" sz="4000" b="1" dirty="0">
                <a:solidFill>
                  <a:schemeClr val="tx1"/>
                </a:solidFill>
              </a:rPr>
              <a:t>(KCS </a:t>
            </a:r>
            <a:r>
              <a:rPr lang="en-IN" sz="4000" b="1" dirty="0"/>
              <a:t>753</a:t>
            </a:r>
            <a:r>
              <a:rPr lang="en-IN" sz="4000" b="1" dirty="0">
                <a:solidFill>
                  <a:schemeClr val="tx1"/>
                </a:solidFill>
              </a:rPr>
              <a:t>)</a:t>
            </a:r>
            <a:br>
              <a:rPr lang="en-IN" sz="4400" b="1" dirty="0">
                <a:solidFill>
                  <a:schemeClr val="tx1"/>
                </a:solidFill>
              </a:rPr>
            </a:br>
            <a:r>
              <a:rPr lang="en-IN" sz="2800" dirty="0">
                <a:solidFill>
                  <a:schemeClr val="tx1"/>
                </a:solidFill>
              </a:rPr>
              <a:t>Satellite Image Processing</a:t>
            </a:r>
            <a:endParaRPr lang="en-IN" sz="4400" dirty="0">
              <a:solidFill>
                <a:schemeClr val="tx1"/>
              </a:solidFill>
            </a:endParaRPr>
          </a:p>
        </p:txBody>
      </p:sp>
      <p:sp>
        <p:nvSpPr>
          <p:cNvPr id="3" name="Subtitle 2">
            <a:extLst>
              <a:ext uri="{FF2B5EF4-FFF2-40B4-BE49-F238E27FC236}">
                <a16:creationId xmlns:a16="http://schemas.microsoft.com/office/drawing/2014/main" id="{F372B0B3-86B9-3220-FDAF-AA9107DD1BC5}"/>
              </a:ext>
            </a:extLst>
          </p:cNvPr>
          <p:cNvSpPr>
            <a:spLocks noGrp="1"/>
          </p:cNvSpPr>
          <p:nvPr>
            <p:ph type="subTitle" idx="1"/>
          </p:nvPr>
        </p:nvSpPr>
        <p:spPr>
          <a:xfrm>
            <a:off x="838200" y="3602037"/>
            <a:ext cx="6858000" cy="2719250"/>
          </a:xfrm>
        </p:spPr>
        <p:txBody>
          <a:bodyPr>
            <a:normAutofit/>
          </a:bodyPr>
          <a:lstStyle/>
          <a:p>
            <a:pPr algn="l"/>
            <a:r>
              <a:rPr lang="en-IN" sz="2200" b="1" dirty="0">
                <a:solidFill>
                  <a:schemeClr val="tx1"/>
                </a:solidFill>
              </a:rPr>
              <a:t>Guide: </a:t>
            </a:r>
            <a:r>
              <a:rPr lang="en-IN" sz="2200" dirty="0">
                <a:solidFill>
                  <a:schemeClr val="tx1"/>
                </a:solidFill>
              </a:rPr>
              <a:t>Ms. Shivani and </a:t>
            </a:r>
            <a:r>
              <a:rPr lang="en-IN" sz="2200" dirty="0" err="1">
                <a:solidFill>
                  <a:schemeClr val="tx1"/>
                </a:solidFill>
              </a:rPr>
              <a:t>Dr.</a:t>
            </a:r>
            <a:r>
              <a:rPr lang="en-IN" sz="2200" dirty="0">
                <a:solidFill>
                  <a:schemeClr val="tx1"/>
                </a:solidFill>
              </a:rPr>
              <a:t> Sushil Kumar</a:t>
            </a:r>
          </a:p>
          <a:p>
            <a:pPr algn="l"/>
            <a:r>
              <a:rPr lang="en-IN" sz="2200" b="1" dirty="0">
                <a:solidFill>
                  <a:schemeClr val="tx1"/>
                </a:solidFill>
              </a:rPr>
              <a:t>Team Members:</a:t>
            </a:r>
          </a:p>
          <a:p>
            <a:pPr algn="l"/>
            <a:r>
              <a:rPr lang="en-IN" sz="2000" dirty="0">
                <a:solidFill>
                  <a:schemeClr val="tx1"/>
                </a:solidFill>
              </a:rPr>
              <a:t>Anubhav Yadav 	| 2000290120033 |  CS-7A |</a:t>
            </a:r>
          </a:p>
          <a:p>
            <a:pPr algn="l"/>
            <a:r>
              <a:rPr lang="en-IN" sz="2000" dirty="0">
                <a:solidFill>
                  <a:schemeClr val="tx1"/>
                </a:solidFill>
              </a:rPr>
              <a:t>Ajay Varshney	| 2000290120016 |  CS-7A |</a:t>
            </a:r>
          </a:p>
          <a:p>
            <a:pPr algn="l"/>
            <a:r>
              <a:rPr lang="en-IN" sz="2000" dirty="0">
                <a:solidFill>
                  <a:schemeClr val="tx1"/>
                </a:solidFill>
              </a:rPr>
              <a:t>Aayush Sharma 	| 2000290120004 |  CS-7A |</a:t>
            </a:r>
          </a:p>
        </p:txBody>
      </p:sp>
      <p:pic>
        <p:nvPicPr>
          <p:cNvPr id="4" name="Picture 3">
            <a:extLst>
              <a:ext uri="{FF2B5EF4-FFF2-40B4-BE49-F238E27FC236}">
                <a16:creationId xmlns:a16="http://schemas.microsoft.com/office/drawing/2014/main" id="{3228113D-8282-64A0-FB0C-30638BF21C9F}"/>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3990" r="19861" b="-1"/>
          <a:stretch/>
        </p:blipFill>
        <p:spPr>
          <a:xfrm>
            <a:off x="8069579" y="10"/>
            <a:ext cx="4110228" cy="6857989"/>
          </a:xfrm>
          <a:prstGeom prst="rect">
            <a:avLst/>
          </a:prstGeom>
        </p:spPr>
      </p:pic>
      <p:sp>
        <p:nvSpPr>
          <p:cNvPr id="5" name="TextBox 4">
            <a:extLst>
              <a:ext uri="{FF2B5EF4-FFF2-40B4-BE49-F238E27FC236}">
                <a16:creationId xmlns:a16="http://schemas.microsoft.com/office/drawing/2014/main" id="{38FBA3ED-8CC3-903C-7BD6-6F83EDF77134}"/>
              </a:ext>
            </a:extLst>
          </p:cNvPr>
          <p:cNvSpPr txBox="1"/>
          <p:nvPr/>
        </p:nvSpPr>
        <p:spPr>
          <a:xfrm>
            <a:off x="9573003" y="6657944"/>
            <a:ext cx="2606804"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commons.wikimedia.org/wiki/File:Satellite_image_of_France_in_August_2002.jpg">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
        <p:nvSpPr>
          <p:cNvPr id="6" name="TextBox 5">
            <a:extLst>
              <a:ext uri="{FF2B5EF4-FFF2-40B4-BE49-F238E27FC236}">
                <a16:creationId xmlns:a16="http://schemas.microsoft.com/office/drawing/2014/main" id="{EB4FF8F7-7E50-D40D-A772-E043521528DF}"/>
              </a:ext>
            </a:extLst>
          </p:cNvPr>
          <p:cNvSpPr txBox="1"/>
          <p:nvPr/>
        </p:nvSpPr>
        <p:spPr>
          <a:xfrm>
            <a:off x="1100329" y="536713"/>
            <a:ext cx="5857461" cy="954107"/>
          </a:xfrm>
          <a:prstGeom prst="rect">
            <a:avLst/>
          </a:prstGeom>
          <a:noFill/>
        </p:spPr>
        <p:txBody>
          <a:bodyPr wrap="square" rtlCol="0">
            <a:spAutoFit/>
          </a:bodyPr>
          <a:lstStyle/>
          <a:p>
            <a:pPr algn="ctr"/>
            <a:r>
              <a:rPr lang="en-US" sz="2000" b="1" dirty="0"/>
              <a:t>KIET Group of Institutions, Ghaziabad</a:t>
            </a:r>
          </a:p>
          <a:p>
            <a:pPr algn="ctr"/>
            <a:r>
              <a:rPr lang="en-US" dirty="0"/>
              <a:t>(An ISO – 9001: 2008 Certified &amp; ‘A+’ Grade accredited Institution by NAAC)</a:t>
            </a:r>
            <a:endParaRPr lang="en-IN" dirty="0"/>
          </a:p>
        </p:txBody>
      </p:sp>
      <p:pic>
        <p:nvPicPr>
          <p:cNvPr id="8" name="Picture 7" descr="A logo of a group of institutions&#10;&#10;Description automatically generated">
            <a:extLst>
              <a:ext uri="{FF2B5EF4-FFF2-40B4-BE49-F238E27FC236}">
                <a16:creationId xmlns:a16="http://schemas.microsoft.com/office/drawing/2014/main" id="{641F15E5-5E30-88D4-35F5-D22E9BC58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19" y="478778"/>
            <a:ext cx="1094858" cy="1069975"/>
          </a:xfrm>
          <a:prstGeom prst="rect">
            <a:avLst/>
          </a:prstGeom>
        </p:spPr>
      </p:pic>
      <p:pic>
        <p:nvPicPr>
          <p:cNvPr id="12" name="Picture 11" descr="A close-up of a logo&#10;&#10;Description automatically generated">
            <a:extLst>
              <a:ext uri="{FF2B5EF4-FFF2-40B4-BE49-F238E27FC236}">
                <a16:creationId xmlns:a16="http://schemas.microsoft.com/office/drawing/2014/main" id="{BDBE0346-DB58-3A5C-F098-92B185EA8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4397" y="536713"/>
            <a:ext cx="1099490" cy="853860"/>
          </a:xfrm>
          <a:prstGeom prst="rect">
            <a:avLst/>
          </a:prstGeom>
        </p:spPr>
      </p:pic>
    </p:spTree>
    <p:extLst>
      <p:ext uri="{BB962C8B-B14F-4D97-AF65-F5344CB8AC3E}">
        <p14:creationId xmlns:p14="http://schemas.microsoft.com/office/powerpoint/2010/main" val="333056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B862CD-10F2-9D5A-9F4D-404EFAB54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26" y="432353"/>
            <a:ext cx="10654748" cy="5993294"/>
          </a:xfrm>
          <a:prstGeom prst="rect">
            <a:avLst/>
          </a:prstGeom>
        </p:spPr>
      </p:pic>
    </p:spTree>
    <p:extLst>
      <p:ext uri="{BB962C8B-B14F-4D97-AF65-F5344CB8AC3E}">
        <p14:creationId xmlns:p14="http://schemas.microsoft.com/office/powerpoint/2010/main" val="214612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6FF4E1-81C1-E464-4DEF-CC2A30274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65" y="371061"/>
            <a:ext cx="10872670" cy="6115878"/>
          </a:xfrm>
          <a:prstGeom prst="rect">
            <a:avLst/>
          </a:prstGeom>
        </p:spPr>
      </p:pic>
    </p:spTree>
    <p:extLst>
      <p:ext uri="{BB962C8B-B14F-4D97-AF65-F5344CB8AC3E}">
        <p14:creationId xmlns:p14="http://schemas.microsoft.com/office/powerpoint/2010/main" val="822798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B724BB-2BBF-2F49-50CA-54A2BD682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83" y="283265"/>
            <a:ext cx="11184834" cy="6291470"/>
          </a:xfrm>
          <a:prstGeom prst="rect">
            <a:avLst/>
          </a:prstGeom>
        </p:spPr>
      </p:pic>
    </p:spTree>
    <p:extLst>
      <p:ext uri="{BB962C8B-B14F-4D97-AF65-F5344CB8AC3E}">
        <p14:creationId xmlns:p14="http://schemas.microsoft.com/office/powerpoint/2010/main" val="4149686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426" y="2948084"/>
            <a:ext cx="5186842" cy="961832"/>
          </a:xfrm>
        </p:spPr>
        <p:txBody>
          <a:bodyPr anchor="b">
            <a:normAutofit/>
          </a:bodyPr>
          <a:lstStyle/>
          <a:p>
            <a:r>
              <a:rPr lang="en-IN" sz="5200" dirty="0">
                <a:solidFill>
                  <a:schemeClr val="tx2"/>
                </a:solidFill>
              </a:rPr>
              <a:t>Literature Review</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967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normAutofit fontScale="92500"/>
          </a:bodyPr>
          <a:lstStyle/>
          <a:p>
            <a:r>
              <a:rPr lang="en-US" dirty="0"/>
              <a:t>A Review on Applications of Big Data for Disaster Management </a:t>
            </a:r>
            <a:r>
              <a:rPr lang="en-US" i="1" dirty="0"/>
              <a:t>By Muhammad Arslan, Ana-Maria </a:t>
            </a:r>
            <a:r>
              <a:rPr lang="en-US" i="1" dirty="0" err="1"/>
              <a:t>Roxin</a:t>
            </a:r>
            <a:r>
              <a:rPr lang="en-US" i="1" dirty="0"/>
              <a:t>, Christophe Cruz, Dominique </a:t>
            </a:r>
            <a:r>
              <a:rPr lang="en-US" i="1" dirty="0" err="1"/>
              <a:t>Ginhac</a:t>
            </a:r>
            <a:endParaRPr lang="en-US" i="1" dirty="0"/>
          </a:p>
          <a:p>
            <a:pPr marL="0" indent="0">
              <a:buNone/>
            </a:pPr>
            <a:r>
              <a:rPr lang="en-US" dirty="0"/>
              <a:t>This passage describes the process of conducting a literature search on big data applications in disaster management, focusing on articles from 2007 to 2017 and utilizing various databases. It highlights the use of geoinformatics, remote sensing, social media, and technologies like Hadoop in disaster management. The passage also discusses the importance of data integration and web-based access to information for effective decision-making, along with specific applications such as Hadoop for data collection and 3D simulation scenarios for event venues. Overall, it underscores the role of big data and IoT in disaster management systems.</a:t>
            </a:r>
            <a:endParaRPr lang="en-IN" dirty="0"/>
          </a:p>
        </p:txBody>
      </p:sp>
    </p:spTree>
    <p:extLst>
      <p:ext uri="{BB962C8B-B14F-4D97-AF65-F5344CB8AC3E}">
        <p14:creationId xmlns:p14="http://schemas.microsoft.com/office/powerpoint/2010/main" val="3174593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lstStyle/>
          <a:p>
            <a:r>
              <a:rPr lang="en-US" dirty="0"/>
              <a:t>A Review on Applications of Big Data for Disaster Management </a:t>
            </a:r>
            <a:r>
              <a:rPr lang="en-US" i="1" dirty="0"/>
              <a:t>By Muhammad Arslan, </a:t>
            </a:r>
            <a:r>
              <a:rPr lang="en-IN" i="1" dirty="0"/>
              <a:t>Ana-Maria </a:t>
            </a:r>
            <a:r>
              <a:rPr lang="en-IN" i="1" dirty="0" err="1"/>
              <a:t>Roxin</a:t>
            </a:r>
            <a:r>
              <a:rPr lang="en-IN" i="1" dirty="0"/>
              <a:t>, Christophe Cruz, Dominique </a:t>
            </a:r>
            <a:r>
              <a:rPr lang="en-IN" i="1" dirty="0" err="1"/>
              <a:t>Ginhac</a:t>
            </a:r>
            <a:endParaRPr lang="en-US" i="1" dirty="0"/>
          </a:p>
          <a:p>
            <a:pPr marL="0" indent="0">
              <a:buNone/>
            </a:pPr>
            <a:r>
              <a:rPr lang="en-US" dirty="0"/>
              <a:t>This paper reviews the use of big data in disaster management, highlighting its potential and the need for seamless integration of diverse data sources, data consistency, data preprocessing, data mining, and security and privacy considerations to enhance decision-making and reduce the impact of disasters.</a:t>
            </a:r>
            <a:endParaRPr lang="en-IN" dirty="0"/>
          </a:p>
        </p:txBody>
      </p:sp>
    </p:spTree>
    <p:extLst>
      <p:ext uri="{BB962C8B-B14F-4D97-AF65-F5344CB8AC3E}">
        <p14:creationId xmlns:p14="http://schemas.microsoft.com/office/powerpoint/2010/main" val="84790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normAutofit/>
          </a:bodyPr>
          <a:lstStyle/>
          <a:p>
            <a:r>
              <a:rPr lang="en-US" dirty="0"/>
              <a:t>The Rising Role of Big Data Analytics and IoT in Disaster Management: Recent Advances, Taxonomy and Prospects </a:t>
            </a:r>
            <a:r>
              <a:rPr lang="en-US" i="1" dirty="0"/>
              <a:t>By Syed </a:t>
            </a:r>
            <a:r>
              <a:rPr lang="en-US" i="1" dirty="0" err="1"/>
              <a:t>Attique</a:t>
            </a:r>
            <a:r>
              <a:rPr lang="en-US" i="1" dirty="0"/>
              <a:t> Shah, </a:t>
            </a:r>
            <a:r>
              <a:rPr lang="en-US" i="1" dirty="0" err="1"/>
              <a:t>Dursun</a:t>
            </a:r>
            <a:r>
              <a:rPr lang="en-US" i="1" dirty="0"/>
              <a:t> Zafer </a:t>
            </a:r>
            <a:r>
              <a:rPr lang="en-US" i="1" dirty="0" err="1"/>
              <a:t>Seker</a:t>
            </a:r>
            <a:r>
              <a:rPr lang="en-US" i="1" dirty="0"/>
              <a:t>, </a:t>
            </a:r>
            <a:r>
              <a:rPr lang="en-US" i="1" dirty="0" err="1"/>
              <a:t>Sufian</a:t>
            </a:r>
            <a:r>
              <a:rPr lang="en-US" i="1" dirty="0"/>
              <a:t> Hameed, Dirk </a:t>
            </a:r>
            <a:r>
              <a:rPr lang="en-US" i="1" dirty="0" err="1"/>
              <a:t>Draheim</a:t>
            </a:r>
            <a:endParaRPr lang="en-US" i="1" dirty="0"/>
          </a:p>
          <a:p>
            <a:pPr marL="0" indent="0">
              <a:buNone/>
            </a:pPr>
            <a:r>
              <a:rPr lang="en-US" dirty="0"/>
              <a:t>Big data analytics is instrumental in disaster management, leveraging various technologies and tools to analyze diverse data sources, including social media and sensors, for improved decision-making, situational awareness, and risk assessment, as demonstrated by recent studies.</a:t>
            </a:r>
            <a:endParaRPr lang="en-IN" dirty="0"/>
          </a:p>
        </p:txBody>
      </p:sp>
    </p:spTree>
    <p:extLst>
      <p:ext uri="{BB962C8B-B14F-4D97-AF65-F5344CB8AC3E}">
        <p14:creationId xmlns:p14="http://schemas.microsoft.com/office/powerpoint/2010/main" val="158990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normAutofit/>
          </a:bodyPr>
          <a:lstStyle/>
          <a:p>
            <a:r>
              <a:rPr lang="en-US" dirty="0"/>
              <a:t>Image segmentation and classification of large scale satellite imagery for land use: A review of the state of the arts </a:t>
            </a:r>
            <a:r>
              <a:rPr lang="en-US" i="1" dirty="0"/>
              <a:t>By A. A. </a:t>
            </a:r>
            <a:r>
              <a:rPr lang="en-US" i="1" dirty="0" err="1"/>
              <a:t>Adegun</a:t>
            </a:r>
            <a:r>
              <a:rPr lang="en-US" i="1" dirty="0"/>
              <a:t>, N.O. Akande, R. O. </a:t>
            </a:r>
            <a:r>
              <a:rPr lang="en-US" i="1" dirty="0" err="1"/>
              <a:t>Ogundokun</a:t>
            </a:r>
            <a:r>
              <a:rPr lang="en-US" i="1" dirty="0"/>
              <a:t> and E.O. </a:t>
            </a:r>
            <a:r>
              <a:rPr lang="en-US" i="1" dirty="0" err="1"/>
              <a:t>Asani</a:t>
            </a:r>
            <a:endParaRPr lang="en-US" i="1" dirty="0"/>
          </a:p>
          <a:p>
            <a:pPr marL="0" indent="0">
              <a:buNone/>
            </a:pPr>
            <a:r>
              <a:rPr lang="en-US" dirty="0"/>
              <a:t>This paper conducts a comprehensive survey of cutting-edge algorithms for large-scale satellite image segmentation and land use classification, emphasizing the growing role of machine learning, particularly deep learning, in leveraging vast datasets for improved accuracy, and demonstrating the superior performance of deep learning methods in comparison to existing algorithms.</a:t>
            </a:r>
            <a:endParaRPr lang="en-IN" dirty="0"/>
          </a:p>
        </p:txBody>
      </p:sp>
    </p:spTree>
    <p:extLst>
      <p:ext uri="{BB962C8B-B14F-4D97-AF65-F5344CB8AC3E}">
        <p14:creationId xmlns:p14="http://schemas.microsoft.com/office/powerpoint/2010/main" val="3898256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lstStyle/>
          <a:p>
            <a:r>
              <a:rPr lang="en-US" dirty="0"/>
              <a:t>The three ghosts of medical AI: Can the black-box present deliver? </a:t>
            </a:r>
            <a:r>
              <a:rPr lang="en-US" i="1" dirty="0"/>
              <a:t>By Thomas P. Quinn, Simon Coghlan , Vuong Le(2021)</a:t>
            </a:r>
          </a:p>
          <a:p>
            <a:pPr marL="0" indent="0">
              <a:buNone/>
            </a:pPr>
            <a:r>
              <a:rPr lang="en-US" dirty="0"/>
              <a:t>Modern machine learning, while holding promise for healthcare transformation, faces challenges of transparency and trust in clinical decision-making, emphasizing the need for interpretable AI models to align with medical standards.</a:t>
            </a:r>
            <a:endParaRPr lang="en-IN" dirty="0"/>
          </a:p>
        </p:txBody>
      </p:sp>
    </p:spTree>
    <p:extLst>
      <p:ext uri="{BB962C8B-B14F-4D97-AF65-F5344CB8AC3E}">
        <p14:creationId xmlns:p14="http://schemas.microsoft.com/office/powerpoint/2010/main" val="1234612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989B-2945-22F0-A6CF-4574939162DD}"/>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5D8C4D41-407D-B34A-EFE9-81E2D9B173C0}"/>
              </a:ext>
            </a:extLst>
          </p:cNvPr>
          <p:cNvSpPr>
            <a:spLocks noGrp="1"/>
          </p:cNvSpPr>
          <p:nvPr>
            <p:ph idx="1"/>
          </p:nvPr>
        </p:nvSpPr>
        <p:spPr/>
        <p:txBody>
          <a:bodyPr/>
          <a:lstStyle/>
          <a:p>
            <a:r>
              <a:rPr lang="en-US" dirty="0"/>
              <a:t>AI as a friend or assistant: The meditating role of perceived usefulness in social AI verses functional AI </a:t>
            </a:r>
            <a:r>
              <a:rPr lang="en-US" i="1" dirty="0"/>
              <a:t>By </a:t>
            </a:r>
            <a:r>
              <a:rPr lang="en-US" i="1" dirty="0" err="1"/>
              <a:t>Jihyun</a:t>
            </a:r>
            <a:r>
              <a:rPr lang="en-US" i="1" dirty="0"/>
              <a:t> Kim, Kelly Merrill, Chad Collins(2021)</a:t>
            </a:r>
          </a:p>
          <a:p>
            <a:pPr marL="0" indent="0">
              <a:buNone/>
            </a:pPr>
            <a:r>
              <a:rPr lang="en-US" dirty="0"/>
              <a:t>Perceptions of AI are influenced by its functional versus social roles, with functional AI generally garnering more positive attitudes and realistic expectations, highlighting the evolving dynamics of human-AI interactions and the importance of communication orientation in the digital realm.</a:t>
            </a:r>
            <a:endParaRPr lang="en-IN" dirty="0"/>
          </a:p>
        </p:txBody>
      </p:sp>
    </p:spTree>
    <p:extLst>
      <p:ext uri="{BB962C8B-B14F-4D97-AF65-F5344CB8AC3E}">
        <p14:creationId xmlns:p14="http://schemas.microsoft.com/office/powerpoint/2010/main" val="407667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376393" y="2948084"/>
            <a:ext cx="5681331" cy="961832"/>
          </a:xfrm>
        </p:spPr>
        <p:txBody>
          <a:bodyPr anchor="b">
            <a:normAutofit/>
          </a:bodyPr>
          <a:lstStyle/>
          <a:p>
            <a:r>
              <a:rPr lang="en-IN" sz="5200" dirty="0">
                <a:solidFill>
                  <a:schemeClr val="tx2"/>
                </a:solidFill>
              </a:rPr>
              <a:t>Problem Statement</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4688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731" y="1542402"/>
            <a:ext cx="5186842" cy="2387918"/>
          </a:xfrm>
        </p:spPr>
        <p:txBody>
          <a:bodyPr anchor="b">
            <a:normAutofit/>
          </a:bodyPr>
          <a:lstStyle/>
          <a:p>
            <a:r>
              <a:rPr lang="en-IN" sz="5200" dirty="0">
                <a:solidFill>
                  <a:schemeClr val="tx2"/>
                </a:solidFill>
              </a:rPr>
              <a:t>Workflow Diagram</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46398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a:extLst>
              <a:ext uri="{FF2B5EF4-FFF2-40B4-BE49-F238E27FC236}">
                <a16:creationId xmlns:a16="http://schemas.microsoft.com/office/drawing/2014/main" id="{F93A6D38-DF8E-513F-F025-1C0ACBD66B3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Data Flow Diagram</a:t>
            </a:r>
          </a:p>
        </p:txBody>
      </p:sp>
    </p:spTree>
    <p:extLst>
      <p:ext uri="{BB962C8B-B14F-4D97-AF65-F5344CB8AC3E}">
        <p14:creationId xmlns:p14="http://schemas.microsoft.com/office/powerpoint/2010/main" val="1649380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7C64F249-7446-766F-7B59-FD0F1E12C910}"/>
              </a:ext>
            </a:extLst>
          </p:cNvPr>
          <p:cNvSpPr/>
          <p:nvPr/>
        </p:nvSpPr>
        <p:spPr>
          <a:xfrm>
            <a:off x="691896" y="2121826"/>
            <a:ext cx="3310262" cy="2614348"/>
          </a:xfrm>
          <a:prstGeom prst="homePlate">
            <a:avLst/>
          </a:prstGeom>
          <a:solidFill>
            <a:srgbClr val="C0D1E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EF020C8-1545-EEF9-3D4B-8C6523F38467}"/>
              </a:ext>
            </a:extLst>
          </p:cNvPr>
          <p:cNvSpPr>
            <a:spLocks noGrp="1"/>
          </p:cNvSpPr>
          <p:nvPr>
            <p:ph type="title"/>
          </p:nvPr>
        </p:nvSpPr>
        <p:spPr>
          <a:xfrm>
            <a:off x="890495" y="2766218"/>
            <a:ext cx="2158219" cy="1325563"/>
          </a:xfrm>
        </p:spPr>
        <p:txBody>
          <a:bodyPr>
            <a:normAutofit/>
          </a:bodyPr>
          <a:lstStyle/>
          <a:p>
            <a:r>
              <a:rPr lang="en-US" sz="5400" dirty="0">
                <a:solidFill>
                  <a:schemeClr val="bg1"/>
                </a:solidFill>
              </a:rPr>
              <a:t>Level 0</a:t>
            </a:r>
            <a:endParaRPr lang="en-IN" sz="5400" dirty="0">
              <a:solidFill>
                <a:schemeClr val="bg1"/>
              </a:solidFill>
            </a:endParaRPr>
          </a:p>
        </p:txBody>
      </p:sp>
      <p:pic>
        <p:nvPicPr>
          <p:cNvPr id="6" name="Picture 5">
            <a:extLst>
              <a:ext uri="{FF2B5EF4-FFF2-40B4-BE49-F238E27FC236}">
                <a16:creationId xmlns:a16="http://schemas.microsoft.com/office/drawing/2014/main" id="{E18E6205-57C2-6885-F829-DF2ABE65F320}"/>
              </a:ext>
            </a:extLst>
          </p:cNvPr>
          <p:cNvPicPr>
            <a:picLocks noChangeAspect="1"/>
          </p:cNvPicPr>
          <p:nvPr/>
        </p:nvPicPr>
        <p:blipFill>
          <a:blip r:embed="rId2"/>
          <a:stretch>
            <a:fillRect/>
          </a:stretch>
        </p:blipFill>
        <p:spPr>
          <a:xfrm>
            <a:off x="4200757" y="1544654"/>
            <a:ext cx="7394084" cy="3768690"/>
          </a:xfrm>
          <a:prstGeom prst="rect">
            <a:avLst/>
          </a:prstGeom>
        </p:spPr>
      </p:pic>
    </p:spTree>
    <p:extLst>
      <p:ext uri="{BB962C8B-B14F-4D97-AF65-F5344CB8AC3E}">
        <p14:creationId xmlns:p14="http://schemas.microsoft.com/office/powerpoint/2010/main" val="300450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7C64F249-7446-766F-7B59-FD0F1E12C910}"/>
              </a:ext>
            </a:extLst>
          </p:cNvPr>
          <p:cNvSpPr/>
          <p:nvPr/>
        </p:nvSpPr>
        <p:spPr>
          <a:xfrm>
            <a:off x="691896" y="2121826"/>
            <a:ext cx="3310262" cy="2614348"/>
          </a:xfrm>
          <a:prstGeom prst="homePlate">
            <a:avLst/>
          </a:prstGeom>
          <a:solidFill>
            <a:srgbClr val="C0D1E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EF020C8-1545-EEF9-3D4B-8C6523F38467}"/>
              </a:ext>
            </a:extLst>
          </p:cNvPr>
          <p:cNvSpPr>
            <a:spLocks noGrp="1"/>
          </p:cNvSpPr>
          <p:nvPr>
            <p:ph type="title"/>
          </p:nvPr>
        </p:nvSpPr>
        <p:spPr>
          <a:xfrm>
            <a:off x="890495" y="2766218"/>
            <a:ext cx="2158219" cy="1325563"/>
          </a:xfrm>
        </p:spPr>
        <p:txBody>
          <a:bodyPr>
            <a:normAutofit/>
          </a:bodyPr>
          <a:lstStyle/>
          <a:p>
            <a:r>
              <a:rPr lang="en-US" sz="5400" dirty="0">
                <a:solidFill>
                  <a:schemeClr val="bg1"/>
                </a:solidFill>
              </a:rPr>
              <a:t>Level 1</a:t>
            </a:r>
            <a:endParaRPr lang="en-IN" sz="5400" dirty="0">
              <a:solidFill>
                <a:schemeClr val="bg1"/>
              </a:solidFill>
            </a:endParaRPr>
          </a:p>
        </p:txBody>
      </p:sp>
      <p:pic>
        <p:nvPicPr>
          <p:cNvPr id="4" name="Picture 3" descr="Diagram&#10;&#10;Description automatically generated">
            <a:extLst>
              <a:ext uri="{FF2B5EF4-FFF2-40B4-BE49-F238E27FC236}">
                <a16:creationId xmlns:a16="http://schemas.microsoft.com/office/drawing/2014/main" id="{76EC82FE-EC59-7728-FCCE-2831A504AC54}"/>
              </a:ext>
            </a:extLst>
          </p:cNvPr>
          <p:cNvPicPr>
            <a:picLocks noChangeAspect="1"/>
          </p:cNvPicPr>
          <p:nvPr/>
        </p:nvPicPr>
        <p:blipFill>
          <a:blip r:embed="rId2"/>
          <a:stretch>
            <a:fillRect/>
          </a:stretch>
        </p:blipFill>
        <p:spPr>
          <a:xfrm>
            <a:off x="4200757" y="1424609"/>
            <a:ext cx="7776433" cy="4008781"/>
          </a:xfrm>
          <a:prstGeom prst="rect">
            <a:avLst/>
          </a:prstGeom>
        </p:spPr>
      </p:pic>
    </p:spTree>
    <p:extLst>
      <p:ext uri="{BB962C8B-B14F-4D97-AF65-F5344CB8AC3E}">
        <p14:creationId xmlns:p14="http://schemas.microsoft.com/office/powerpoint/2010/main" val="3948273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7C64F249-7446-766F-7B59-FD0F1E12C910}"/>
              </a:ext>
            </a:extLst>
          </p:cNvPr>
          <p:cNvSpPr/>
          <p:nvPr/>
        </p:nvSpPr>
        <p:spPr>
          <a:xfrm>
            <a:off x="691896" y="2121826"/>
            <a:ext cx="3310262" cy="2614348"/>
          </a:xfrm>
          <a:prstGeom prst="homePlate">
            <a:avLst/>
          </a:prstGeom>
          <a:solidFill>
            <a:srgbClr val="C0D1E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EF020C8-1545-EEF9-3D4B-8C6523F38467}"/>
              </a:ext>
            </a:extLst>
          </p:cNvPr>
          <p:cNvSpPr>
            <a:spLocks noGrp="1"/>
          </p:cNvSpPr>
          <p:nvPr>
            <p:ph type="title"/>
          </p:nvPr>
        </p:nvSpPr>
        <p:spPr>
          <a:xfrm>
            <a:off x="890495" y="2766218"/>
            <a:ext cx="2158219" cy="1325563"/>
          </a:xfrm>
        </p:spPr>
        <p:txBody>
          <a:bodyPr>
            <a:normAutofit/>
          </a:bodyPr>
          <a:lstStyle/>
          <a:p>
            <a:r>
              <a:rPr lang="en-US" sz="5400" dirty="0">
                <a:solidFill>
                  <a:schemeClr val="bg1"/>
                </a:solidFill>
              </a:rPr>
              <a:t>Level 2</a:t>
            </a:r>
            <a:endParaRPr lang="en-IN" sz="5400"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C0F8766D-43AD-6DA6-4625-8536281AB7F9}"/>
              </a:ext>
            </a:extLst>
          </p:cNvPr>
          <p:cNvPicPr>
            <a:picLocks noChangeAspect="1"/>
          </p:cNvPicPr>
          <p:nvPr/>
        </p:nvPicPr>
        <p:blipFill>
          <a:blip r:embed="rId2"/>
          <a:stretch>
            <a:fillRect/>
          </a:stretch>
        </p:blipFill>
        <p:spPr>
          <a:xfrm>
            <a:off x="4200757" y="755131"/>
            <a:ext cx="7300086" cy="5347738"/>
          </a:xfrm>
          <a:prstGeom prst="rect">
            <a:avLst/>
          </a:prstGeom>
        </p:spPr>
      </p:pic>
    </p:spTree>
    <p:extLst>
      <p:ext uri="{BB962C8B-B14F-4D97-AF65-F5344CB8AC3E}">
        <p14:creationId xmlns:p14="http://schemas.microsoft.com/office/powerpoint/2010/main" val="28117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itle 3">
            <a:extLst>
              <a:ext uri="{FF2B5EF4-FFF2-40B4-BE49-F238E27FC236}">
                <a16:creationId xmlns:a16="http://schemas.microsoft.com/office/drawing/2014/main" id="{F93A6D38-DF8E-513F-F025-1C0ACBD66B3A}"/>
              </a:ext>
            </a:extLst>
          </p:cNvPr>
          <p:cNvSpPr>
            <a:spLocks noGrp="1"/>
          </p:cNvSpPr>
          <p:nvPr>
            <p:ph type="title"/>
          </p:nvPr>
        </p:nvSpPr>
        <p:spPr>
          <a:xfrm>
            <a:off x="2439978" y="2954747"/>
            <a:ext cx="7554162" cy="948506"/>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Entity-Relationship Diagram </a:t>
            </a:r>
          </a:p>
        </p:txBody>
      </p:sp>
    </p:spTree>
    <p:extLst>
      <p:ext uri="{BB962C8B-B14F-4D97-AF65-F5344CB8AC3E}">
        <p14:creationId xmlns:p14="http://schemas.microsoft.com/office/powerpoint/2010/main" val="34624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68AE59E-9430-D501-946A-0DAC53933041}"/>
              </a:ext>
            </a:extLst>
          </p:cNvPr>
          <p:cNvPicPr>
            <a:picLocks noChangeAspect="1"/>
          </p:cNvPicPr>
          <p:nvPr/>
        </p:nvPicPr>
        <p:blipFill>
          <a:blip r:embed="rId2"/>
          <a:stretch>
            <a:fillRect/>
          </a:stretch>
        </p:blipFill>
        <p:spPr>
          <a:xfrm>
            <a:off x="1105914" y="979853"/>
            <a:ext cx="9980171" cy="4898294"/>
          </a:xfrm>
          <a:prstGeom prst="rect">
            <a:avLst/>
          </a:prstGeom>
        </p:spPr>
      </p:pic>
    </p:spTree>
    <p:extLst>
      <p:ext uri="{BB962C8B-B14F-4D97-AF65-F5344CB8AC3E}">
        <p14:creationId xmlns:p14="http://schemas.microsoft.com/office/powerpoint/2010/main" val="3032497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426" y="2941457"/>
            <a:ext cx="5186842" cy="975085"/>
          </a:xfrm>
        </p:spPr>
        <p:txBody>
          <a:bodyPr anchor="b">
            <a:normAutofit/>
          </a:bodyPr>
          <a:lstStyle/>
          <a:p>
            <a:r>
              <a:rPr lang="en-IN" sz="5200" dirty="0">
                <a:solidFill>
                  <a:schemeClr val="tx2"/>
                </a:solidFill>
              </a:rPr>
              <a:t>Patent Status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39072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58E8F2-86EC-68CE-0FF0-D565B2E01F29}"/>
              </a:ext>
            </a:extLst>
          </p:cNvPr>
          <p:cNvSpPr/>
          <p:nvPr/>
        </p:nvSpPr>
        <p:spPr>
          <a:xfrm>
            <a:off x="490331" y="2044148"/>
            <a:ext cx="11211339" cy="2769704"/>
          </a:xfrm>
          <a:prstGeom prst="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80F06C0-6431-826F-F62E-58B0B8417324}"/>
              </a:ext>
            </a:extLst>
          </p:cNvPr>
          <p:cNvPicPr>
            <a:picLocks noChangeAspect="1"/>
          </p:cNvPicPr>
          <p:nvPr/>
        </p:nvPicPr>
        <p:blipFill rotWithShape="1">
          <a:blip r:embed="rId2">
            <a:extLst>
              <a:ext uri="{28A0092B-C50C-407E-A947-70E740481C1C}">
                <a14:useLocalDpi xmlns:a14="http://schemas.microsoft.com/office/drawing/2010/main" val="0"/>
              </a:ext>
            </a:extLst>
          </a:blip>
          <a:srcRect t="25787" b="53209"/>
          <a:stretch/>
        </p:blipFill>
        <p:spPr>
          <a:xfrm>
            <a:off x="856981" y="2832652"/>
            <a:ext cx="10478038" cy="1192696"/>
          </a:xfrm>
          <a:prstGeom prst="rect">
            <a:avLst/>
          </a:prstGeom>
        </p:spPr>
      </p:pic>
    </p:spTree>
    <p:extLst>
      <p:ext uri="{BB962C8B-B14F-4D97-AF65-F5344CB8AC3E}">
        <p14:creationId xmlns:p14="http://schemas.microsoft.com/office/powerpoint/2010/main" val="3832017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3129A8-9E58-3D4F-8A45-22DF950281B8}"/>
              </a:ext>
            </a:extLst>
          </p:cNvPr>
          <p:cNvPicPr>
            <a:picLocks noChangeAspect="1"/>
          </p:cNvPicPr>
          <p:nvPr/>
        </p:nvPicPr>
        <p:blipFill>
          <a:blip r:embed="rId2"/>
          <a:stretch>
            <a:fillRect/>
          </a:stretch>
        </p:blipFill>
        <p:spPr>
          <a:xfrm>
            <a:off x="985370" y="555674"/>
            <a:ext cx="10221260" cy="5746652"/>
          </a:xfrm>
          <a:prstGeom prst="rect">
            <a:avLst/>
          </a:prstGeom>
        </p:spPr>
      </p:pic>
    </p:spTree>
    <p:extLst>
      <p:ext uri="{BB962C8B-B14F-4D97-AF65-F5344CB8AC3E}">
        <p14:creationId xmlns:p14="http://schemas.microsoft.com/office/powerpoint/2010/main" val="372683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A755CD-6E44-E6FF-4A00-615150166A38}"/>
              </a:ext>
            </a:extLst>
          </p:cNvPr>
          <p:cNvSpPr>
            <a:spLocks noGrp="1"/>
          </p:cNvSpPr>
          <p:nvPr>
            <p:ph type="title"/>
          </p:nvPr>
        </p:nvSpPr>
        <p:spPr>
          <a:xfrm>
            <a:off x="6617740" y="802955"/>
            <a:ext cx="4766330" cy="1454051"/>
          </a:xfrm>
        </p:spPr>
        <p:txBody>
          <a:bodyPr>
            <a:normAutofit/>
          </a:bodyPr>
          <a:lstStyle/>
          <a:p>
            <a:pPr algn="ctr"/>
            <a:r>
              <a:rPr lang="en-IN" b="1" dirty="0"/>
              <a:t>Problem Statement</a:t>
            </a:r>
          </a:p>
        </p:txBody>
      </p:sp>
      <p:grpSp>
        <p:nvGrpSpPr>
          <p:cNvPr id="18" name="Group 17">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19" name="Freeform: Shape 18">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phic 10" descr="Satellite">
            <a:extLst>
              <a:ext uri="{FF2B5EF4-FFF2-40B4-BE49-F238E27FC236}">
                <a16:creationId xmlns:a16="http://schemas.microsoft.com/office/drawing/2014/main" id="{D3879450-03AB-1326-4394-9B96493DA4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437" y="1700784"/>
            <a:ext cx="3785616" cy="3785616"/>
          </a:xfrm>
          <a:prstGeom prst="rect">
            <a:avLst/>
          </a:prstGeom>
        </p:spPr>
      </p:pic>
      <p:sp>
        <p:nvSpPr>
          <p:cNvPr id="7" name="Content Placeholder 6">
            <a:extLst>
              <a:ext uri="{FF2B5EF4-FFF2-40B4-BE49-F238E27FC236}">
                <a16:creationId xmlns:a16="http://schemas.microsoft.com/office/drawing/2014/main" id="{DCD705F1-9AE0-E150-39AB-4B73CF4D8154}"/>
              </a:ext>
            </a:extLst>
          </p:cNvPr>
          <p:cNvSpPr>
            <a:spLocks noGrp="1"/>
          </p:cNvSpPr>
          <p:nvPr>
            <p:ph idx="1"/>
          </p:nvPr>
        </p:nvSpPr>
        <p:spPr>
          <a:xfrm>
            <a:off x="6621072" y="2421683"/>
            <a:ext cx="4765949" cy="3353476"/>
          </a:xfrm>
        </p:spPr>
        <p:txBody>
          <a:bodyPr anchor="t">
            <a:normAutofit/>
          </a:bodyPr>
          <a:lstStyle/>
          <a:p>
            <a:pPr algn="just"/>
            <a:r>
              <a:rPr lang="en-US" sz="2400" dirty="0"/>
              <a:t>Develop an automated satellite image processing system capable of accurately identifying and monitoring changes in land use and land cover over time to support urban planning, environmental conservation, and disaster management.</a:t>
            </a:r>
            <a:endParaRPr lang="en-IN" sz="2400" dirty="0"/>
          </a:p>
        </p:txBody>
      </p:sp>
    </p:spTree>
    <p:extLst>
      <p:ext uri="{BB962C8B-B14F-4D97-AF65-F5344CB8AC3E}">
        <p14:creationId xmlns:p14="http://schemas.microsoft.com/office/powerpoint/2010/main" val="463511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519" y="2603269"/>
            <a:ext cx="5186842" cy="1651462"/>
          </a:xfrm>
        </p:spPr>
        <p:txBody>
          <a:bodyPr anchor="b">
            <a:normAutofit/>
          </a:bodyPr>
          <a:lstStyle/>
          <a:p>
            <a:r>
              <a:rPr lang="en-IN" sz="5200" dirty="0">
                <a:solidFill>
                  <a:schemeClr val="tx2"/>
                </a:solidFill>
              </a:rPr>
              <a:t>Research Paper Status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6049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C7D91DE4-208C-AC78-A304-B7220015975C}"/>
              </a:ext>
            </a:extLst>
          </p:cNvPr>
          <p:cNvPicPr>
            <a:picLocks noChangeAspect="1"/>
          </p:cNvPicPr>
          <p:nvPr/>
        </p:nvPicPr>
        <p:blipFill>
          <a:blip r:embed="rId3"/>
          <a:stretch>
            <a:fillRect/>
          </a:stretch>
        </p:blipFill>
        <p:spPr>
          <a:xfrm>
            <a:off x="1437245" y="809729"/>
            <a:ext cx="9317509" cy="5238541"/>
          </a:xfrm>
          <a:prstGeom prst="rect">
            <a:avLst/>
          </a:prstGeom>
        </p:spPr>
      </p:pic>
    </p:spTree>
    <p:extLst>
      <p:ext uri="{BB962C8B-B14F-4D97-AF65-F5344CB8AC3E}">
        <p14:creationId xmlns:p14="http://schemas.microsoft.com/office/powerpoint/2010/main" val="739276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89245" y="2985378"/>
            <a:ext cx="5186842" cy="887244"/>
          </a:xfrm>
        </p:spPr>
        <p:txBody>
          <a:bodyPr anchor="b">
            <a:normAutofit/>
          </a:bodyPr>
          <a:lstStyle/>
          <a:p>
            <a:r>
              <a:rPr lang="en-IN" sz="5200" dirty="0">
                <a:solidFill>
                  <a:schemeClr val="tx2"/>
                </a:solidFill>
              </a:rPr>
              <a:t>References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3686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071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F5A7B-902A-B814-F86E-7E3991F3AB13}"/>
              </a:ext>
            </a:extLst>
          </p:cNvPr>
          <p:cNvPicPr>
            <a:picLocks noChangeAspect="1"/>
          </p:cNvPicPr>
          <p:nvPr/>
        </p:nvPicPr>
        <p:blipFill rotWithShape="1">
          <a:blip r:embed="rId2"/>
          <a:srcRect b="25000"/>
          <a:stretch/>
        </p:blipFill>
        <p:spPr>
          <a:xfrm>
            <a:off x="20" y="10"/>
            <a:ext cx="12191979" cy="6857990"/>
          </a:xfrm>
          <a:prstGeom prst="rect">
            <a:avLst/>
          </a:prstGeom>
        </p:spPr>
      </p:pic>
      <p:sp>
        <p:nvSpPr>
          <p:cNvPr id="8" name="Freeform: Shape 7">
            <a:extLst>
              <a:ext uri="{FF2B5EF4-FFF2-40B4-BE49-F238E27FC236}">
                <a16:creationId xmlns:a16="http://schemas.microsoft.com/office/drawing/2014/main" id="{892943C2-D6C0-8B6D-C70C-0283EFBF6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56552">
            <a:off x="954248" y="1774317"/>
            <a:ext cx="3855950" cy="370404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558783 w 4778827"/>
              <a:gd name="connsiteY0" fmla="*/ 408 h 5085392"/>
              <a:gd name="connsiteX1" fmla="*/ 3907953 w 4778827"/>
              <a:gd name="connsiteY1" fmla="*/ 443183 h 5085392"/>
              <a:gd name="connsiteX2" fmla="*/ 4760478 w 4778827"/>
              <a:gd name="connsiteY2" fmla="*/ 1709485 h 5085392"/>
              <a:gd name="connsiteX3" fmla="*/ 4475600 w 4778827"/>
              <a:gd name="connsiteY3" fmla="*/ 3612666 h 5085392"/>
              <a:gd name="connsiteX4" fmla="*/ 3925643 w 4778827"/>
              <a:gd name="connsiteY4" fmla="*/ 5027118 h 5085392"/>
              <a:gd name="connsiteX5" fmla="*/ 1099105 w 4778827"/>
              <a:gd name="connsiteY5" fmla="*/ 4460815 h 5085392"/>
              <a:gd name="connsiteX6" fmla="*/ 41023 w 4778827"/>
              <a:gd name="connsiteY6" fmla="*/ 3037483 h 5085392"/>
              <a:gd name="connsiteX7" fmla="*/ 507755 w 4778827"/>
              <a:gd name="connsiteY7" fmla="*/ 676688 h 5085392"/>
              <a:gd name="connsiteX8" fmla="*/ 2558783 w 4778827"/>
              <a:gd name="connsiteY8" fmla="*/ 408 h 5085392"/>
              <a:gd name="connsiteX0" fmla="*/ 2558783 w 4801077"/>
              <a:gd name="connsiteY0" fmla="*/ 408 h 5085392"/>
              <a:gd name="connsiteX1" fmla="*/ 3907953 w 4801077"/>
              <a:gd name="connsiteY1" fmla="*/ 443183 h 5085392"/>
              <a:gd name="connsiteX2" fmla="*/ 4760478 w 4801077"/>
              <a:gd name="connsiteY2" fmla="*/ 1709485 h 5085392"/>
              <a:gd name="connsiteX3" fmla="*/ 4651817 w 4801077"/>
              <a:gd name="connsiteY3" fmla="*/ 4122731 h 5085392"/>
              <a:gd name="connsiteX4" fmla="*/ 3925643 w 4801077"/>
              <a:gd name="connsiteY4" fmla="*/ 5027118 h 5085392"/>
              <a:gd name="connsiteX5" fmla="*/ 1099105 w 4801077"/>
              <a:gd name="connsiteY5" fmla="*/ 4460815 h 5085392"/>
              <a:gd name="connsiteX6" fmla="*/ 41023 w 4801077"/>
              <a:gd name="connsiteY6" fmla="*/ 3037483 h 5085392"/>
              <a:gd name="connsiteX7" fmla="*/ 507755 w 4801077"/>
              <a:gd name="connsiteY7" fmla="*/ 676688 h 5085392"/>
              <a:gd name="connsiteX8" fmla="*/ 2558783 w 4801077"/>
              <a:gd name="connsiteY8" fmla="*/ 408 h 5085392"/>
              <a:gd name="connsiteX0" fmla="*/ 2558783 w 4801811"/>
              <a:gd name="connsiteY0" fmla="*/ 408 h 5281687"/>
              <a:gd name="connsiteX1" fmla="*/ 3907953 w 4801811"/>
              <a:gd name="connsiteY1" fmla="*/ 443183 h 5281687"/>
              <a:gd name="connsiteX2" fmla="*/ 4760478 w 4801811"/>
              <a:gd name="connsiteY2" fmla="*/ 1709485 h 5281687"/>
              <a:gd name="connsiteX3" fmla="*/ 4651817 w 4801811"/>
              <a:gd name="connsiteY3" fmla="*/ 4122731 h 5281687"/>
              <a:gd name="connsiteX4" fmla="*/ 3905311 w 4801811"/>
              <a:gd name="connsiteY4" fmla="*/ 5235782 h 5281687"/>
              <a:gd name="connsiteX5" fmla="*/ 1099105 w 4801811"/>
              <a:gd name="connsiteY5" fmla="*/ 4460815 h 5281687"/>
              <a:gd name="connsiteX6" fmla="*/ 41023 w 4801811"/>
              <a:gd name="connsiteY6" fmla="*/ 3037483 h 5281687"/>
              <a:gd name="connsiteX7" fmla="*/ 507755 w 4801811"/>
              <a:gd name="connsiteY7" fmla="*/ 676688 h 5281687"/>
              <a:gd name="connsiteX8" fmla="*/ 2558783 w 4801811"/>
              <a:gd name="connsiteY8" fmla="*/ 408 h 5281687"/>
              <a:gd name="connsiteX0" fmla="*/ 2555058 w 4798086"/>
              <a:gd name="connsiteY0" fmla="*/ 408 h 5281687"/>
              <a:gd name="connsiteX1" fmla="*/ 3904228 w 4798086"/>
              <a:gd name="connsiteY1" fmla="*/ 443183 h 5281687"/>
              <a:gd name="connsiteX2" fmla="*/ 4756753 w 4798086"/>
              <a:gd name="connsiteY2" fmla="*/ 1709485 h 5281687"/>
              <a:gd name="connsiteX3" fmla="*/ 4648092 w 4798086"/>
              <a:gd name="connsiteY3" fmla="*/ 4122731 h 5281687"/>
              <a:gd name="connsiteX4" fmla="*/ 3901586 w 4798086"/>
              <a:gd name="connsiteY4" fmla="*/ 5235782 h 5281687"/>
              <a:gd name="connsiteX5" fmla="*/ 1095380 w 4798086"/>
              <a:gd name="connsiteY5" fmla="*/ 4460815 h 5281687"/>
              <a:gd name="connsiteX6" fmla="*/ 37298 w 4798086"/>
              <a:gd name="connsiteY6" fmla="*/ 3037483 h 5281687"/>
              <a:gd name="connsiteX7" fmla="*/ 537918 w 4798086"/>
              <a:gd name="connsiteY7" fmla="*/ 437112 h 5281687"/>
              <a:gd name="connsiteX8" fmla="*/ 2555058 w 4798086"/>
              <a:gd name="connsiteY8" fmla="*/ 408 h 5281687"/>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86248 w 4797051"/>
              <a:gd name="connsiteY0" fmla="*/ 309 h 5382055"/>
              <a:gd name="connsiteX1" fmla="*/ 3903193 w 4797051"/>
              <a:gd name="connsiteY1" fmla="*/ 543551 h 5382055"/>
              <a:gd name="connsiteX2" fmla="*/ 4755718 w 4797051"/>
              <a:gd name="connsiteY2" fmla="*/ 1809853 h 5382055"/>
              <a:gd name="connsiteX3" fmla="*/ 4647057 w 4797051"/>
              <a:gd name="connsiteY3" fmla="*/ 4223099 h 5382055"/>
              <a:gd name="connsiteX4" fmla="*/ 3900551 w 4797051"/>
              <a:gd name="connsiteY4" fmla="*/ 5336150 h 5382055"/>
              <a:gd name="connsiteX5" fmla="*/ 1094345 w 4797051"/>
              <a:gd name="connsiteY5" fmla="*/ 4561183 h 5382055"/>
              <a:gd name="connsiteX6" fmla="*/ 36263 w 4797051"/>
              <a:gd name="connsiteY6" fmla="*/ 3137851 h 5382055"/>
              <a:gd name="connsiteX7" fmla="*/ 536883 w 4797051"/>
              <a:gd name="connsiteY7" fmla="*/ 537480 h 5382055"/>
              <a:gd name="connsiteX8" fmla="*/ 2486248 w 4797051"/>
              <a:gd name="connsiteY8" fmla="*/ 309 h 5382055"/>
              <a:gd name="connsiteX0" fmla="*/ 2478737 w 4789540"/>
              <a:gd name="connsiteY0" fmla="*/ 309 h 5382055"/>
              <a:gd name="connsiteX1" fmla="*/ 3895682 w 4789540"/>
              <a:gd name="connsiteY1" fmla="*/ 543551 h 5382055"/>
              <a:gd name="connsiteX2" fmla="*/ 4748207 w 4789540"/>
              <a:gd name="connsiteY2" fmla="*/ 1809853 h 5382055"/>
              <a:gd name="connsiteX3" fmla="*/ 4639546 w 4789540"/>
              <a:gd name="connsiteY3" fmla="*/ 4223099 h 5382055"/>
              <a:gd name="connsiteX4" fmla="*/ 3893040 w 4789540"/>
              <a:gd name="connsiteY4" fmla="*/ 5336150 h 5382055"/>
              <a:gd name="connsiteX5" fmla="*/ 1086834 w 4789540"/>
              <a:gd name="connsiteY5" fmla="*/ 4561183 h 5382055"/>
              <a:gd name="connsiteX6" fmla="*/ 28752 w 4789540"/>
              <a:gd name="connsiteY6" fmla="*/ 3137851 h 5382055"/>
              <a:gd name="connsiteX7" fmla="*/ 529372 w 4789540"/>
              <a:gd name="connsiteY7" fmla="*/ 537480 h 5382055"/>
              <a:gd name="connsiteX8" fmla="*/ 2478737 w 4789540"/>
              <a:gd name="connsiteY8" fmla="*/ 309 h 5382055"/>
              <a:gd name="connsiteX0" fmla="*/ 2478737 w 4789540"/>
              <a:gd name="connsiteY0" fmla="*/ 161 h 5381907"/>
              <a:gd name="connsiteX1" fmla="*/ 4397222 w 4789540"/>
              <a:gd name="connsiteY1" fmla="*/ 922088 h 5381907"/>
              <a:gd name="connsiteX2" fmla="*/ 4748207 w 4789540"/>
              <a:gd name="connsiteY2" fmla="*/ 1809705 h 5381907"/>
              <a:gd name="connsiteX3" fmla="*/ 4639546 w 4789540"/>
              <a:gd name="connsiteY3" fmla="*/ 4222951 h 5381907"/>
              <a:gd name="connsiteX4" fmla="*/ 3893040 w 4789540"/>
              <a:gd name="connsiteY4" fmla="*/ 5336002 h 5381907"/>
              <a:gd name="connsiteX5" fmla="*/ 1086834 w 4789540"/>
              <a:gd name="connsiteY5" fmla="*/ 4561035 h 5381907"/>
              <a:gd name="connsiteX6" fmla="*/ 28752 w 4789540"/>
              <a:gd name="connsiteY6" fmla="*/ 3137703 h 5381907"/>
              <a:gd name="connsiteX7" fmla="*/ 529372 w 4789540"/>
              <a:gd name="connsiteY7" fmla="*/ 537332 h 5381907"/>
              <a:gd name="connsiteX8" fmla="*/ 2478737 w 4789540"/>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285 h 5382031"/>
              <a:gd name="connsiteX1" fmla="*/ 4397222 w 4951182"/>
              <a:gd name="connsiteY1" fmla="*/ 922212 h 5382031"/>
              <a:gd name="connsiteX2" fmla="*/ 4931201 w 4951182"/>
              <a:gd name="connsiteY2" fmla="*/ 2412633 h 5382031"/>
              <a:gd name="connsiteX3" fmla="*/ 4639546 w 4951182"/>
              <a:gd name="connsiteY3" fmla="*/ 4223075 h 5382031"/>
              <a:gd name="connsiteX4" fmla="*/ 3893040 w 4951182"/>
              <a:gd name="connsiteY4" fmla="*/ 5336126 h 5382031"/>
              <a:gd name="connsiteX5" fmla="*/ 1086834 w 4951182"/>
              <a:gd name="connsiteY5" fmla="*/ 4561159 h 5382031"/>
              <a:gd name="connsiteX6" fmla="*/ 28752 w 4951182"/>
              <a:gd name="connsiteY6" fmla="*/ 3137827 h 5382031"/>
              <a:gd name="connsiteX7" fmla="*/ 529372 w 4951182"/>
              <a:gd name="connsiteY7" fmla="*/ 537456 h 5382031"/>
              <a:gd name="connsiteX8" fmla="*/ 2478737 w 4951182"/>
              <a:gd name="connsiteY8" fmla="*/ 285 h 5382031"/>
              <a:gd name="connsiteX0" fmla="*/ 2478737 w 4951182"/>
              <a:gd name="connsiteY0" fmla="*/ 277 h 5382023"/>
              <a:gd name="connsiteX1" fmla="*/ 4288781 w 4951182"/>
              <a:gd name="connsiteY1" fmla="*/ 937661 h 5382023"/>
              <a:gd name="connsiteX2" fmla="*/ 4931201 w 4951182"/>
              <a:gd name="connsiteY2" fmla="*/ 2412625 h 5382023"/>
              <a:gd name="connsiteX3" fmla="*/ 4639546 w 4951182"/>
              <a:gd name="connsiteY3" fmla="*/ 4223067 h 5382023"/>
              <a:gd name="connsiteX4" fmla="*/ 3893040 w 4951182"/>
              <a:gd name="connsiteY4" fmla="*/ 5336118 h 5382023"/>
              <a:gd name="connsiteX5" fmla="*/ 1086834 w 4951182"/>
              <a:gd name="connsiteY5" fmla="*/ 4561151 h 5382023"/>
              <a:gd name="connsiteX6" fmla="*/ 28752 w 4951182"/>
              <a:gd name="connsiteY6" fmla="*/ 3137819 h 5382023"/>
              <a:gd name="connsiteX7" fmla="*/ 529372 w 4951182"/>
              <a:gd name="connsiteY7" fmla="*/ 537448 h 5382023"/>
              <a:gd name="connsiteX8" fmla="*/ 2478737 w 4951182"/>
              <a:gd name="connsiteY8" fmla="*/ 277 h 5382023"/>
              <a:gd name="connsiteX0" fmla="*/ 2478737 w 4950052"/>
              <a:gd name="connsiteY0" fmla="*/ 277 h 5250502"/>
              <a:gd name="connsiteX1" fmla="*/ 4288781 w 4950052"/>
              <a:gd name="connsiteY1" fmla="*/ 937661 h 5250502"/>
              <a:gd name="connsiteX2" fmla="*/ 4931201 w 4950052"/>
              <a:gd name="connsiteY2" fmla="*/ 2412625 h 5250502"/>
              <a:gd name="connsiteX3" fmla="*/ 4639546 w 4950052"/>
              <a:gd name="connsiteY3" fmla="*/ 4223067 h 5250502"/>
              <a:gd name="connsiteX4" fmla="*/ 4001481 w 4950052"/>
              <a:gd name="connsiteY4" fmla="*/ 5197009 h 5250502"/>
              <a:gd name="connsiteX5" fmla="*/ 1086834 w 4950052"/>
              <a:gd name="connsiteY5" fmla="*/ 4561151 h 5250502"/>
              <a:gd name="connsiteX6" fmla="*/ 28752 w 4950052"/>
              <a:gd name="connsiteY6" fmla="*/ 3137819 h 5250502"/>
              <a:gd name="connsiteX7" fmla="*/ 529372 w 4950052"/>
              <a:gd name="connsiteY7" fmla="*/ 537448 h 5250502"/>
              <a:gd name="connsiteX8" fmla="*/ 2478737 w 4950052"/>
              <a:gd name="connsiteY8" fmla="*/ 277 h 5250502"/>
              <a:gd name="connsiteX0" fmla="*/ 2478737 w 4942166"/>
              <a:gd name="connsiteY0" fmla="*/ 277 h 5250502"/>
              <a:gd name="connsiteX1" fmla="*/ 4288781 w 4942166"/>
              <a:gd name="connsiteY1" fmla="*/ 937661 h 5250502"/>
              <a:gd name="connsiteX2" fmla="*/ 4931201 w 4942166"/>
              <a:gd name="connsiteY2" fmla="*/ 2412625 h 5250502"/>
              <a:gd name="connsiteX3" fmla="*/ 4639546 w 4942166"/>
              <a:gd name="connsiteY3" fmla="*/ 4223067 h 5250502"/>
              <a:gd name="connsiteX4" fmla="*/ 4001481 w 4942166"/>
              <a:gd name="connsiteY4" fmla="*/ 5197009 h 5250502"/>
              <a:gd name="connsiteX5" fmla="*/ 1086834 w 4942166"/>
              <a:gd name="connsiteY5" fmla="*/ 4561151 h 5250502"/>
              <a:gd name="connsiteX6" fmla="*/ 28752 w 4942166"/>
              <a:gd name="connsiteY6" fmla="*/ 3137819 h 5250502"/>
              <a:gd name="connsiteX7" fmla="*/ 529372 w 4942166"/>
              <a:gd name="connsiteY7" fmla="*/ 537448 h 5250502"/>
              <a:gd name="connsiteX8" fmla="*/ 2478737 w 4942166"/>
              <a:gd name="connsiteY8" fmla="*/ 277 h 5250502"/>
              <a:gd name="connsiteX0" fmla="*/ 2478737 w 4931201"/>
              <a:gd name="connsiteY0" fmla="*/ 277 h 5250502"/>
              <a:gd name="connsiteX1" fmla="*/ 4288781 w 4931201"/>
              <a:gd name="connsiteY1" fmla="*/ 937661 h 5250502"/>
              <a:gd name="connsiteX2" fmla="*/ 4931201 w 4931201"/>
              <a:gd name="connsiteY2" fmla="*/ 2412625 h 5250502"/>
              <a:gd name="connsiteX3" fmla="*/ 4639546 w 4931201"/>
              <a:gd name="connsiteY3" fmla="*/ 4223067 h 5250502"/>
              <a:gd name="connsiteX4" fmla="*/ 4001481 w 4931201"/>
              <a:gd name="connsiteY4" fmla="*/ 5197009 h 5250502"/>
              <a:gd name="connsiteX5" fmla="*/ 1086834 w 4931201"/>
              <a:gd name="connsiteY5" fmla="*/ 4561151 h 5250502"/>
              <a:gd name="connsiteX6" fmla="*/ 28752 w 4931201"/>
              <a:gd name="connsiteY6" fmla="*/ 3137819 h 5250502"/>
              <a:gd name="connsiteX7" fmla="*/ 529372 w 4931201"/>
              <a:gd name="connsiteY7" fmla="*/ 537448 h 5250502"/>
              <a:gd name="connsiteX8" fmla="*/ 2478737 w 4931201"/>
              <a:gd name="connsiteY8" fmla="*/ 277 h 5250502"/>
              <a:gd name="connsiteX0" fmla="*/ 2478737 w 4859887"/>
              <a:gd name="connsiteY0" fmla="*/ 277 h 5250502"/>
              <a:gd name="connsiteX1" fmla="*/ 4288781 w 4859887"/>
              <a:gd name="connsiteY1" fmla="*/ 937661 h 5250502"/>
              <a:gd name="connsiteX2" fmla="*/ 4859887 w 4859887"/>
              <a:gd name="connsiteY2" fmla="*/ 2384279 h 5250502"/>
              <a:gd name="connsiteX3" fmla="*/ 4639546 w 4859887"/>
              <a:gd name="connsiteY3" fmla="*/ 4223067 h 5250502"/>
              <a:gd name="connsiteX4" fmla="*/ 4001481 w 4859887"/>
              <a:gd name="connsiteY4" fmla="*/ 5197009 h 5250502"/>
              <a:gd name="connsiteX5" fmla="*/ 1086834 w 4859887"/>
              <a:gd name="connsiteY5" fmla="*/ 4561151 h 5250502"/>
              <a:gd name="connsiteX6" fmla="*/ 28752 w 4859887"/>
              <a:gd name="connsiteY6" fmla="*/ 3137819 h 5250502"/>
              <a:gd name="connsiteX7" fmla="*/ 529372 w 4859887"/>
              <a:gd name="connsiteY7" fmla="*/ 537448 h 5250502"/>
              <a:gd name="connsiteX8" fmla="*/ 2478737 w 4859887"/>
              <a:gd name="connsiteY8" fmla="*/ 277 h 5250502"/>
              <a:gd name="connsiteX0" fmla="*/ 2478737 w 4859887"/>
              <a:gd name="connsiteY0" fmla="*/ 238 h 5250463"/>
              <a:gd name="connsiteX1" fmla="*/ 4171860 w 4859887"/>
              <a:gd name="connsiteY1" fmla="*/ 1012257 h 5250463"/>
              <a:gd name="connsiteX2" fmla="*/ 4859887 w 4859887"/>
              <a:gd name="connsiteY2" fmla="*/ 2384240 h 5250463"/>
              <a:gd name="connsiteX3" fmla="*/ 4639546 w 4859887"/>
              <a:gd name="connsiteY3" fmla="*/ 4223028 h 5250463"/>
              <a:gd name="connsiteX4" fmla="*/ 4001481 w 4859887"/>
              <a:gd name="connsiteY4" fmla="*/ 5196970 h 5250463"/>
              <a:gd name="connsiteX5" fmla="*/ 1086834 w 4859887"/>
              <a:gd name="connsiteY5" fmla="*/ 4561112 h 5250463"/>
              <a:gd name="connsiteX6" fmla="*/ 28752 w 4859887"/>
              <a:gd name="connsiteY6" fmla="*/ 3137780 h 5250463"/>
              <a:gd name="connsiteX7" fmla="*/ 529372 w 4859887"/>
              <a:gd name="connsiteY7" fmla="*/ 537409 h 5250463"/>
              <a:gd name="connsiteX8" fmla="*/ 2478737 w 4859887"/>
              <a:gd name="connsiteY8" fmla="*/ 238 h 5250463"/>
              <a:gd name="connsiteX0" fmla="*/ 2379364 w 4865880"/>
              <a:gd name="connsiteY0" fmla="*/ 266 h 5193853"/>
              <a:gd name="connsiteX1" fmla="*/ 4177853 w 4865880"/>
              <a:gd name="connsiteY1" fmla="*/ 955647 h 5193853"/>
              <a:gd name="connsiteX2" fmla="*/ 4865880 w 4865880"/>
              <a:gd name="connsiteY2" fmla="*/ 2327630 h 5193853"/>
              <a:gd name="connsiteX3" fmla="*/ 4645539 w 4865880"/>
              <a:gd name="connsiteY3" fmla="*/ 4166418 h 5193853"/>
              <a:gd name="connsiteX4" fmla="*/ 4007474 w 4865880"/>
              <a:gd name="connsiteY4" fmla="*/ 5140360 h 5193853"/>
              <a:gd name="connsiteX5" fmla="*/ 1092827 w 4865880"/>
              <a:gd name="connsiteY5" fmla="*/ 4504502 h 5193853"/>
              <a:gd name="connsiteX6" fmla="*/ 34745 w 4865880"/>
              <a:gd name="connsiteY6" fmla="*/ 3081170 h 5193853"/>
              <a:gd name="connsiteX7" fmla="*/ 535365 w 4865880"/>
              <a:gd name="connsiteY7" fmla="*/ 480799 h 5193853"/>
              <a:gd name="connsiteX8" fmla="*/ 2379364 w 4865880"/>
              <a:gd name="connsiteY8" fmla="*/ 266 h 5193853"/>
              <a:gd name="connsiteX0" fmla="*/ 2374524 w 4861040"/>
              <a:gd name="connsiteY0" fmla="*/ 266 h 5193853"/>
              <a:gd name="connsiteX1" fmla="*/ 4173013 w 4861040"/>
              <a:gd name="connsiteY1" fmla="*/ 955647 h 5193853"/>
              <a:gd name="connsiteX2" fmla="*/ 4861040 w 4861040"/>
              <a:gd name="connsiteY2" fmla="*/ 2327630 h 5193853"/>
              <a:gd name="connsiteX3" fmla="*/ 4640699 w 4861040"/>
              <a:gd name="connsiteY3" fmla="*/ 4166418 h 5193853"/>
              <a:gd name="connsiteX4" fmla="*/ 4002634 w 4861040"/>
              <a:gd name="connsiteY4" fmla="*/ 5140360 h 5193853"/>
              <a:gd name="connsiteX5" fmla="*/ 1087987 w 4861040"/>
              <a:gd name="connsiteY5" fmla="*/ 4504502 h 5193853"/>
              <a:gd name="connsiteX6" fmla="*/ 29905 w 4861040"/>
              <a:gd name="connsiteY6" fmla="*/ 3081170 h 5193853"/>
              <a:gd name="connsiteX7" fmla="*/ 530525 w 4861040"/>
              <a:gd name="connsiteY7" fmla="*/ 480799 h 5193853"/>
              <a:gd name="connsiteX8" fmla="*/ 2374524 w 4861040"/>
              <a:gd name="connsiteY8" fmla="*/ 266 h 5193853"/>
              <a:gd name="connsiteX0" fmla="*/ 2374524 w 4861040"/>
              <a:gd name="connsiteY0" fmla="*/ 266 h 5198945"/>
              <a:gd name="connsiteX1" fmla="*/ 4173013 w 4861040"/>
              <a:gd name="connsiteY1" fmla="*/ 955647 h 5198945"/>
              <a:gd name="connsiteX2" fmla="*/ 4861040 w 4861040"/>
              <a:gd name="connsiteY2" fmla="*/ 2327630 h 5198945"/>
              <a:gd name="connsiteX3" fmla="*/ 4640699 w 4861040"/>
              <a:gd name="connsiteY3" fmla="*/ 4166418 h 5198945"/>
              <a:gd name="connsiteX4" fmla="*/ 4002634 w 4861040"/>
              <a:gd name="connsiteY4" fmla="*/ 5140360 h 5198945"/>
              <a:gd name="connsiteX5" fmla="*/ 971544 w 4861040"/>
              <a:gd name="connsiteY5" fmla="*/ 4566776 h 5198945"/>
              <a:gd name="connsiteX6" fmla="*/ 29905 w 4861040"/>
              <a:gd name="connsiteY6" fmla="*/ 3081170 h 5198945"/>
              <a:gd name="connsiteX7" fmla="*/ 530525 w 4861040"/>
              <a:gd name="connsiteY7" fmla="*/ 480799 h 5198945"/>
              <a:gd name="connsiteX8" fmla="*/ 2374524 w 4861040"/>
              <a:gd name="connsiteY8" fmla="*/ 266 h 5198945"/>
              <a:gd name="connsiteX0" fmla="*/ 2374524 w 4861040"/>
              <a:gd name="connsiteY0" fmla="*/ 266 h 5413195"/>
              <a:gd name="connsiteX1" fmla="*/ 4173013 w 4861040"/>
              <a:gd name="connsiteY1" fmla="*/ 955647 h 5413195"/>
              <a:gd name="connsiteX2" fmla="*/ 4861040 w 4861040"/>
              <a:gd name="connsiteY2" fmla="*/ 2327630 h 5413195"/>
              <a:gd name="connsiteX3" fmla="*/ 4640699 w 4861040"/>
              <a:gd name="connsiteY3" fmla="*/ 416641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413195"/>
              <a:gd name="connsiteX1" fmla="*/ 4173013 w 4861040"/>
              <a:gd name="connsiteY1" fmla="*/ 955647 h 5413195"/>
              <a:gd name="connsiteX2" fmla="*/ 4861040 w 4861040"/>
              <a:gd name="connsiteY2" fmla="*/ 2327630 h 5413195"/>
              <a:gd name="connsiteX3" fmla="*/ 4522787 w 4861040"/>
              <a:gd name="connsiteY3" fmla="*/ 417288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392378"/>
              <a:gd name="connsiteX1" fmla="*/ 4173013 w 4861040"/>
              <a:gd name="connsiteY1" fmla="*/ 955647 h 5392378"/>
              <a:gd name="connsiteX2" fmla="*/ 4861040 w 4861040"/>
              <a:gd name="connsiteY2" fmla="*/ 2327630 h 5392378"/>
              <a:gd name="connsiteX3" fmla="*/ 4522787 w 4861040"/>
              <a:gd name="connsiteY3" fmla="*/ 4172888 h 5392378"/>
              <a:gd name="connsiteX4" fmla="*/ 3849039 w 4861040"/>
              <a:gd name="connsiteY4" fmla="*/ 5367963 h 5392378"/>
              <a:gd name="connsiteX5" fmla="*/ 971544 w 4861040"/>
              <a:gd name="connsiteY5" fmla="*/ 4566776 h 5392378"/>
              <a:gd name="connsiteX6" fmla="*/ 29905 w 4861040"/>
              <a:gd name="connsiteY6" fmla="*/ 3081170 h 5392378"/>
              <a:gd name="connsiteX7" fmla="*/ 530525 w 4861040"/>
              <a:gd name="connsiteY7" fmla="*/ 480799 h 5392378"/>
              <a:gd name="connsiteX8" fmla="*/ 2374524 w 4861040"/>
              <a:gd name="connsiteY8" fmla="*/ 266 h 5392378"/>
              <a:gd name="connsiteX0" fmla="*/ 2374524 w 4861040"/>
              <a:gd name="connsiteY0" fmla="*/ 266 h 5391869"/>
              <a:gd name="connsiteX1" fmla="*/ 4173013 w 4861040"/>
              <a:gd name="connsiteY1" fmla="*/ 955647 h 5391869"/>
              <a:gd name="connsiteX2" fmla="*/ 4861040 w 4861040"/>
              <a:gd name="connsiteY2" fmla="*/ 2327630 h 5391869"/>
              <a:gd name="connsiteX3" fmla="*/ 4522787 w 4861040"/>
              <a:gd name="connsiteY3" fmla="*/ 4172888 h 5391869"/>
              <a:gd name="connsiteX4" fmla="*/ 3849039 w 4861040"/>
              <a:gd name="connsiteY4" fmla="*/ 5367963 h 5391869"/>
              <a:gd name="connsiteX5" fmla="*/ 971544 w 4861040"/>
              <a:gd name="connsiteY5" fmla="*/ 4566776 h 5391869"/>
              <a:gd name="connsiteX6" fmla="*/ 29905 w 4861040"/>
              <a:gd name="connsiteY6" fmla="*/ 3081170 h 5391869"/>
              <a:gd name="connsiteX7" fmla="*/ 530525 w 4861040"/>
              <a:gd name="connsiteY7" fmla="*/ 480799 h 5391869"/>
              <a:gd name="connsiteX8" fmla="*/ 2374524 w 4861040"/>
              <a:gd name="connsiteY8" fmla="*/ 266 h 5391869"/>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21484"/>
              <a:gd name="connsiteX1" fmla="*/ 4173013 w 4861040"/>
              <a:gd name="connsiteY1" fmla="*/ 955647 h 5321484"/>
              <a:gd name="connsiteX2" fmla="*/ 4861040 w 4861040"/>
              <a:gd name="connsiteY2" fmla="*/ 2327630 h 5321484"/>
              <a:gd name="connsiteX3" fmla="*/ 4522787 w 4861040"/>
              <a:gd name="connsiteY3" fmla="*/ 4172888 h 5321484"/>
              <a:gd name="connsiteX4" fmla="*/ 3636931 w 4861040"/>
              <a:gd name="connsiteY4" fmla="*/ 5295944 h 5321484"/>
              <a:gd name="connsiteX5" fmla="*/ 960009 w 4861040"/>
              <a:gd name="connsiteY5" fmla="*/ 4537301 h 5321484"/>
              <a:gd name="connsiteX6" fmla="*/ 29905 w 4861040"/>
              <a:gd name="connsiteY6" fmla="*/ 3081170 h 5321484"/>
              <a:gd name="connsiteX7" fmla="*/ 530525 w 4861040"/>
              <a:gd name="connsiteY7" fmla="*/ 480799 h 5321484"/>
              <a:gd name="connsiteX8" fmla="*/ 2374524 w 4861040"/>
              <a:gd name="connsiteY8" fmla="*/ 266 h 5321484"/>
              <a:gd name="connsiteX0" fmla="*/ 2374524 w 4861040"/>
              <a:gd name="connsiteY0" fmla="*/ 266 h 5278339"/>
              <a:gd name="connsiteX1" fmla="*/ 4173013 w 4861040"/>
              <a:gd name="connsiteY1" fmla="*/ 955647 h 5278339"/>
              <a:gd name="connsiteX2" fmla="*/ 4861040 w 4861040"/>
              <a:gd name="connsiteY2" fmla="*/ 2327630 h 5278339"/>
              <a:gd name="connsiteX3" fmla="*/ 4522787 w 4861040"/>
              <a:gd name="connsiteY3" fmla="*/ 4172888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374524 w 4861040"/>
              <a:gd name="connsiteY0" fmla="*/ 266 h 5278339"/>
              <a:gd name="connsiteX1" fmla="*/ 4173013 w 4861040"/>
              <a:gd name="connsiteY1" fmla="*/ 955647 h 5278339"/>
              <a:gd name="connsiteX2" fmla="*/ 4861040 w 4861040"/>
              <a:gd name="connsiteY2" fmla="*/ 2327630 h 5278339"/>
              <a:gd name="connsiteX3" fmla="*/ 4410826 w 4861040"/>
              <a:gd name="connsiteY3" fmla="*/ 4237100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6010"/>
              <a:gd name="connsiteX1" fmla="*/ 4298527 w 4986554"/>
              <a:gd name="connsiteY1" fmla="*/ 955647 h 5276010"/>
              <a:gd name="connsiteX2" fmla="*/ 4986554 w 4986554"/>
              <a:gd name="connsiteY2" fmla="*/ 2327630 h 5276010"/>
              <a:gd name="connsiteX3" fmla="*/ 4536340 w 4986554"/>
              <a:gd name="connsiteY3" fmla="*/ 4237100 h 5276010"/>
              <a:gd name="connsiteX4" fmla="*/ 3653892 w 4986554"/>
              <a:gd name="connsiteY4" fmla="*/ 5251295 h 5276010"/>
              <a:gd name="connsiteX5" fmla="*/ 1085523 w 4986554"/>
              <a:gd name="connsiteY5" fmla="*/ 4537301 h 5276010"/>
              <a:gd name="connsiteX6" fmla="*/ 27024 w 4986554"/>
              <a:gd name="connsiteY6" fmla="*/ 3104378 h 5276010"/>
              <a:gd name="connsiteX7" fmla="*/ 656039 w 4986554"/>
              <a:gd name="connsiteY7" fmla="*/ 480799 h 5276010"/>
              <a:gd name="connsiteX8" fmla="*/ 2500038 w 4986554"/>
              <a:gd name="connsiteY8" fmla="*/ 266 h 5276010"/>
              <a:gd name="connsiteX0" fmla="*/ 2500038 w 4986554"/>
              <a:gd name="connsiteY0" fmla="*/ 266 h 5289230"/>
              <a:gd name="connsiteX1" fmla="*/ 4298527 w 4986554"/>
              <a:gd name="connsiteY1" fmla="*/ 955647 h 5289230"/>
              <a:gd name="connsiteX2" fmla="*/ 4986554 w 4986554"/>
              <a:gd name="connsiteY2" fmla="*/ 2327630 h 5289230"/>
              <a:gd name="connsiteX3" fmla="*/ 4536340 w 4986554"/>
              <a:gd name="connsiteY3" fmla="*/ 4237100 h 5289230"/>
              <a:gd name="connsiteX4" fmla="*/ 3653892 w 4986554"/>
              <a:gd name="connsiteY4" fmla="*/ 5251295 h 5289230"/>
              <a:gd name="connsiteX5" fmla="*/ 1248739 w 4986554"/>
              <a:gd name="connsiteY5" fmla="*/ 4781649 h 5289230"/>
              <a:gd name="connsiteX6" fmla="*/ 27024 w 4986554"/>
              <a:gd name="connsiteY6" fmla="*/ 3104378 h 5289230"/>
              <a:gd name="connsiteX7" fmla="*/ 656039 w 4986554"/>
              <a:gd name="connsiteY7" fmla="*/ 480799 h 5289230"/>
              <a:gd name="connsiteX8" fmla="*/ 2500038 w 4986554"/>
              <a:gd name="connsiteY8" fmla="*/ 266 h 5289230"/>
              <a:gd name="connsiteX0" fmla="*/ 2500038 w 4986554"/>
              <a:gd name="connsiteY0" fmla="*/ 266 h 5076378"/>
              <a:gd name="connsiteX1" fmla="*/ 4298527 w 4986554"/>
              <a:gd name="connsiteY1" fmla="*/ 955647 h 5076378"/>
              <a:gd name="connsiteX2" fmla="*/ 4986554 w 4986554"/>
              <a:gd name="connsiteY2" fmla="*/ 2327630 h 5076378"/>
              <a:gd name="connsiteX3" fmla="*/ 4536340 w 4986554"/>
              <a:gd name="connsiteY3" fmla="*/ 4237100 h 5076378"/>
              <a:gd name="connsiteX4" fmla="*/ 3407551 w 4986554"/>
              <a:gd name="connsiteY4" fmla="*/ 4994899 h 5076378"/>
              <a:gd name="connsiteX5" fmla="*/ 1248739 w 4986554"/>
              <a:gd name="connsiteY5" fmla="*/ 4781649 h 5076378"/>
              <a:gd name="connsiteX6" fmla="*/ 27024 w 4986554"/>
              <a:gd name="connsiteY6" fmla="*/ 3104378 h 5076378"/>
              <a:gd name="connsiteX7" fmla="*/ 656039 w 4986554"/>
              <a:gd name="connsiteY7" fmla="*/ 480799 h 5076378"/>
              <a:gd name="connsiteX8" fmla="*/ 2500038 w 4986554"/>
              <a:gd name="connsiteY8" fmla="*/ 266 h 5076378"/>
              <a:gd name="connsiteX0" fmla="*/ 2500038 w 4986554"/>
              <a:gd name="connsiteY0" fmla="*/ 266 h 5135416"/>
              <a:gd name="connsiteX1" fmla="*/ 4298527 w 4986554"/>
              <a:gd name="connsiteY1" fmla="*/ 955647 h 5135416"/>
              <a:gd name="connsiteX2" fmla="*/ 4986554 w 4986554"/>
              <a:gd name="connsiteY2" fmla="*/ 2327630 h 5135416"/>
              <a:gd name="connsiteX3" fmla="*/ 4536340 w 4986554"/>
              <a:gd name="connsiteY3" fmla="*/ 4237100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266 h 5135416"/>
              <a:gd name="connsiteX1" fmla="*/ 4298527 w 4986554"/>
              <a:gd name="connsiteY1" fmla="*/ 955647 h 5135416"/>
              <a:gd name="connsiteX2" fmla="*/ 4986554 w 4986554"/>
              <a:gd name="connsiteY2" fmla="*/ 2327630 h 5135416"/>
              <a:gd name="connsiteX3" fmla="*/ 4427393 w 4986554"/>
              <a:gd name="connsiteY3" fmla="*/ 4199661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431 h 5135581"/>
              <a:gd name="connsiteX1" fmla="*/ 4330866 w 4986554"/>
              <a:gd name="connsiteY1" fmla="*/ 771152 h 5135581"/>
              <a:gd name="connsiteX2" fmla="*/ 4986554 w 4986554"/>
              <a:gd name="connsiteY2" fmla="*/ 2327795 h 5135581"/>
              <a:gd name="connsiteX3" fmla="*/ 4427393 w 4986554"/>
              <a:gd name="connsiteY3" fmla="*/ 4199826 h 5135581"/>
              <a:gd name="connsiteX4" fmla="*/ 3328468 w 4986554"/>
              <a:gd name="connsiteY4" fmla="*/ 5070029 h 5135581"/>
              <a:gd name="connsiteX5" fmla="*/ 1248739 w 4986554"/>
              <a:gd name="connsiteY5" fmla="*/ 4781814 h 5135581"/>
              <a:gd name="connsiteX6" fmla="*/ 27024 w 4986554"/>
              <a:gd name="connsiteY6" fmla="*/ 3104543 h 5135581"/>
              <a:gd name="connsiteX7" fmla="*/ 656039 w 4986554"/>
              <a:gd name="connsiteY7" fmla="*/ 480964 h 5135581"/>
              <a:gd name="connsiteX8" fmla="*/ 2500038 w 4986554"/>
              <a:gd name="connsiteY8" fmla="*/ 431 h 5135581"/>
              <a:gd name="connsiteX0" fmla="*/ 2486734 w 4986438"/>
              <a:gd name="connsiteY0" fmla="*/ 292 h 5276163"/>
              <a:gd name="connsiteX1" fmla="*/ 4330750 w 4986438"/>
              <a:gd name="connsiteY1" fmla="*/ 911734 h 5276163"/>
              <a:gd name="connsiteX2" fmla="*/ 4986438 w 4986438"/>
              <a:gd name="connsiteY2" fmla="*/ 2468377 h 5276163"/>
              <a:gd name="connsiteX3" fmla="*/ 4427277 w 4986438"/>
              <a:gd name="connsiteY3" fmla="*/ 4340408 h 5276163"/>
              <a:gd name="connsiteX4" fmla="*/ 3328352 w 4986438"/>
              <a:gd name="connsiteY4" fmla="*/ 5210611 h 5276163"/>
              <a:gd name="connsiteX5" fmla="*/ 1248623 w 4986438"/>
              <a:gd name="connsiteY5" fmla="*/ 4922396 h 5276163"/>
              <a:gd name="connsiteX6" fmla="*/ 26908 w 4986438"/>
              <a:gd name="connsiteY6" fmla="*/ 3245125 h 5276163"/>
              <a:gd name="connsiteX7" fmla="*/ 655923 w 4986438"/>
              <a:gd name="connsiteY7" fmla="*/ 621546 h 5276163"/>
              <a:gd name="connsiteX8" fmla="*/ 2486734 w 4986438"/>
              <a:gd name="connsiteY8" fmla="*/ 292 h 5276163"/>
              <a:gd name="connsiteX0" fmla="*/ 2486734 w 4986438"/>
              <a:gd name="connsiteY0" fmla="*/ 292 h 5270565"/>
              <a:gd name="connsiteX1" fmla="*/ 4330750 w 4986438"/>
              <a:gd name="connsiteY1" fmla="*/ 911734 h 5270565"/>
              <a:gd name="connsiteX2" fmla="*/ 4986438 w 4986438"/>
              <a:gd name="connsiteY2" fmla="*/ 2468377 h 5270565"/>
              <a:gd name="connsiteX3" fmla="*/ 4427277 w 4986438"/>
              <a:gd name="connsiteY3" fmla="*/ 4340408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6734 w 4986438"/>
              <a:gd name="connsiteY0" fmla="*/ 292 h 5270565"/>
              <a:gd name="connsiteX1" fmla="*/ 4330750 w 4986438"/>
              <a:gd name="connsiteY1" fmla="*/ 911734 h 5270565"/>
              <a:gd name="connsiteX2" fmla="*/ 4986438 w 4986438"/>
              <a:gd name="connsiteY2" fmla="*/ 2468377 h 5270565"/>
              <a:gd name="connsiteX3" fmla="*/ 4476698 w 4986438"/>
              <a:gd name="connsiteY3" fmla="*/ 4178642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0788 w 4980492"/>
              <a:gd name="connsiteY0" fmla="*/ 317 h 5270590"/>
              <a:gd name="connsiteX1" fmla="*/ 4324804 w 4980492"/>
              <a:gd name="connsiteY1" fmla="*/ 911759 h 5270590"/>
              <a:gd name="connsiteX2" fmla="*/ 4980492 w 4980492"/>
              <a:gd name="connsiteY2" fmla="*/ 2468402 h 5270590"/>
              <a:gd name="connsiteX3" fmla="*/ 4470752 w 4980492"/>
              <a:gd name="connsiteY3" fmla="*/ 4178667 h 5270590"/>
              <a:gd name="connsiteX4" fmla="*/ 3228189 w 4980492"/>
              <a:gd name="connsiteY4" fmla="*/ 5203794 h 5270590"/>
              <a:gd name="connsiteX5" fmla="*/ 1242677 w 4980492"/>
              <a:gd name="connsiteY5" fmla="*/ 4922421 h 5270590"/>
              <a:gd name="connsiteX6" fmla="*/ 20962 w 4980492"/>
              <a:gd name="connsiteY6" fmla="*/ 3245150 h 5270590"/>
              <a:gd name="connsiteX7" fmla="*/ 725198 w 4980492"/>
              <a:gd name="connsiteY7" fmla="*/ 691136 h 5270590"/>
              <a:gd name="connsiteX8" fmla="*/ 2480788 w 4980492"/>
              <a:gd name="connsiteY8" fmla="*/ 317 h 5270590"/>
              <a:gd name="connsiteX0" fmla="*/ 2557445 w 5057149"/>
              <a:gd name="connsiteY0" fmla="*/ 317 h 5273590"/>
              <a:gd name="connsiteX1" fmla="*/ 4401461 w 5057149"/>
              <a:gd name="connsiteY1" fmla="*/ 911759 h 5273590"/>
              <a:gd name="connsiteX2" fmla="*/ 5057149 w 5057149"/>
              <a:gd name="connsiteY2" fmla="*/ 2468402 h 5273590"/>
              <a:gd name="connsiteX3" fmla="*/ 4547409 w 5057149"/>
              <a:gd name="connsiteY3" fmla="*/ 4178667 h 5273590"/>
              <a:gd name="connsiteX4" fmla="*/ 3304846 w 5057149"/>
              <a:gd name="connsiteY4" fmla="*/ 5203794 h 5273590"/>
              <a:gd name="connsiteX5" fmla="*/ 1319334 w 5057149"/>
              <a:gd name="connsiteY5" fmla="*/ 4922421 h 5273590"/>
              <a:gd name="connsiteX6" fmla="*/ 20788 w 5057149"/>
              <a:gd name="connsiteY6" fmla="*/ 3152453 h 5273590"/>
              <a:gd name="connsiteX7" fmla="*/ 801855 w 5057149"/>
              <a:gd name="connsiteY7" fmla="*/ 691136 h 5273590"/>
              <a:gd name="connsiteX8" fmla="*/ 2557445 w 5057149"/>
              <a:gd name="connsiteY8" fmla="*/ 317 h 5273590"/>
              <a:gd name="connsiteX0" fmla="*/ 2557445 w 5057149"/>
              <a:gd name="connsiteY0" fmla="*/ 317 h 5319464"/>
              <a:gd name="connsiteX1" fmla="*/ 4401461 w 5057149"/>
              <a:gd name="connsiteY1" fmla="*/ 911759 h 5319464"/>
              <a:gd name="connsiteX2" fmla="*/ 5057149 w 5057149"/>
              <a:gd name="connsiteY2" fmla="*/ 2468402 h 5319464"/>
              <a:gd name="connsiteX3" fmla="*/ 4547409 w 5057149"/>
              <a:gd name="connsiteY3" fmla="*/ 4178667 h 5319464"/>
              <a:gd name="connsiteX4" fmla="*/ 3304846 w 5057149"/>
              <a:gd name="connsiteY4" fmla="*/ 5203794 h 5319464"/>
              <a:gd name="connsiteX5" fmla="*/ 1308091 w 5057149"/>
              <a:gd name="connsiteY5" fmla="*/ 5063694 h 5319464"/>
              <a:gd name="connsiteX6" fmla="*/ 20788 w 5057149"/>
              <a:gd name="connsiteY6" fmla="*/ 3152453 h 5319464"/>
              <a:gd name="connsiteX7" fmla="*/ 801855 w 5057149"/>
              <a:gd name="connsiteY7" fmla="*/ 691136 h 5319464"/>
              <a:gd name="connsiteX8" fmla="*/ 2557445 w 5057149"/>
              <a:gd name="connsiteY8" fmla="*/ 317 h 5319464"/>
              <a:gd name="connsiteX0" fmla="*/ 2647423 w 5147127"/>
              <a:gd name="connsiteY0" fmla="*/ 317 h 5315767"/>
              <a:gd name="connsiteX1" fmla="*/ 4491439 w 5147127"/>
              <a:gd name="connsiteY1" fmla="*/ 911759 h 5315767"/>
              <a:gd name="connsiteX2" fmla="*/ 5147127 w 5147127"/>
              <a:gd name="connsiteY2" fmla="*/ 2468402 h 5315767"/>
              <a:gd name="connsiteX3" fmla="*/ 4637387 w 5147127"/>
              <a:gd name="connsiteY3" fmla="*/ 4178667 h 5315767"/>
              <a:gd name="connsiteX4" fmla="*/ 3394824 w 5147127"/>
              <a:gd name="connsiteY4" fmla="*/ 5203794 h 5315767"/>
              <a:gd name="connsiteX5" fmla="*/ 1398069 w 5147127"/>
              <a:gd name="connsiteY5" fmla="*/ 5063694 h 5315767"/>
              <a:gd name="connsiteX6" fmla="*/ 18433 w 5147127"/>
              <a:gd name="connsiteY6" fmla="*/ 3218733 h 5315767"/>
              <a:gd name="connsiteX7" fmla="*/ 891833 w 5147127"/>
              <a:gd name="connsiteY7" fmla="*/ 691136 h 5315767"/>
              <a:gd name="connsiteX8" fmla="*/ 2647423 w 5147127"/>
              <a:gd name="connsiteY8" fmla="*/ 317 h 5315767"/>
              <a:gd name="connsiteX0" fmla="*/ 2647423 w 5147127"/>
              <a:gd name="connsiteY0" fmla="*/ 368 h 5315818"/>
              <a:gd name="connsiteX1" fmla="*/ 4516706 w 5147127"/>
              <a:gd name="connsiteY1" fmla="*/ 850916 h 5315818"/>
              <a:gd name="connsiteX2" fmla="*/ 5147127 w 5147127"/>
              <a:gd name="connsiteY2" fmla="*/ 2468453 h 5315818"/>
              <a:gd name="connsiteX3" fmla="*/ 4637387 w 5147127"/>
              <a:gd name="connsiteY3" fmla="*/ 4178718 h 5315818"/>
              <a:gd name="connsiteX4" fmla="*/ 3394824 w 5147127"/>
              <a:gd name="connsiteY4" fmla="*/ 5203845 h 5315818"/>
              <a:gd name="connsiteX5" fmla="*/ 1398069 w 5147127"/>
              <a:gd name="connsiteY5" fmla="*/ 5063745 h 5315818"/>
              <a:gd name="connsiteX6" fmla="*/ 18433 w 5147127"/>
              <a:gd name="connsiteY6" fmla="*/ 3218784 h 5315818"/>
              <a:gd name="connsiteX7" fmla="*/ 891833 w 5147127"/>
              <a:gd name="connsiteY7" fmla="*/ 691187 h 5315818"/>
              <a:gd name="connsiteX8" fmla="*/ 2647423 w 5147127"/>
              <a:gd name="connsiteY8" fmla="*/ 368 h 5315818"/>
              <a:gd name="connsiteX0" fmla="*/ 2737017 w 5147522"/>
              <a:gd name="connsiteY0" fmla="*/ 284 h 5427044"/>
              <a:gd name="connsiteX1" fmla="*/ 4517101 w 5147522"/>
              <a:gd name="connsiteY1" fmla="*/ 962142 h 5427044"/>
              <a:gd name="connsiteX2" fmla="*/ 5147522 w 5147522"/>
              <a:gd name="connsiteY2" fmla="*/ 2579679 h 5427044"/>
              <a:gd name="connsiteX3" fmla="*/ 4637782 w 5147522"/>
              <a:gd name="connsiteY3" fmla="*/ 4289944 h 5427044"/>
              <a:gd name="connsiteX4" fmla="*/ 3395219 w 5147522"/>
              <a:gd name="connsiteY4" fmla="*/ 5315071 h 5427044"/>
              <a:gd name="connsiteX5" fmla="*/ 1398464 w 5147522"/>
              <a:gd name="connsiteY5" fmla="*/ 5174971 h 5427044"/>
              <a:gd name="connsiteX6" fmla="*/ 18828 w 5147522"/>
              <a:gd name="connsiteY6" fmla="*/ 3330010 h 5427044"/>
              <a:gd name="connsiteX7" fmla="*/ 892228 w 5147522"/>
              <a:gd name="connsiteY7" fmla="*/ 802413 h 5427044"/>
              <a:gd name="connsiteX8" fmla="*/ 2737017 w 5147522"/>
              <a:gd name="connsiteY8" fmla="*/ 284 h 5427044"/>
              <a:gd name="connsiteX0" fmla="*/ 2737017 w 5230100"/>
              <a:gd name="connsiteY0" fmla="*/ 284 h 5427044"/>
              <a:gd name="connsiteX1" fmla="*/ 4517101 w 5230100"/>
              <a:gd name="connsiteY1" fmla="*/ 962142 h 5427044"/>
              <a:gd name="connsiteX2" fmla="*/ 5230100 w 5230100"/>
              <a:gd name="connsiteY2" fmla="*/ 2554935 h 5427044"/>
              <a:gd name="connsiteX3" fmla="*/ 4637782 w 5230100"/>
              <a:gd name="connsiteY3" fmla="*/ 4289944 h 5427044"/>
              <a:gd name="connsiteX4" fmla="*/ 3395219 w 5230100"/>
              <a:gd name="connsiteY4" fmla="*/ 5315071 h 5427044"/>
              <a:gd name="connsiteX5" fmla="*/ 1398464 w 5230100"/>
              <a:gd name="connsiteY5" fmla="*/ 5174971 h 5427044"/>
              <a:gd name="connsiteX6" fmla="*/ 18828 w 5230100"/>
              <a:gd name="connsiteY6" fmla="*/ 3330010 h 5427044"/>
              <a:gd name="connsiteX7" fmla="*/ 892228 w 5230100"/>
              <a:gd name="connsiteY7" fmla="*/ 802413 h 5427044"/>
              <a:gd name="connsiteX8" fmla="*/ 2737017 w 5230100"/>
              <a:gd name="connsiteY8" fmla="*/ 284 h 54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100" h="5427044">
                <a:moveTo>
                  <a:pt x="2737017" y="284"/>
                </a:moveTo>
                <a:cubicBezTo>
                  <a:pt x="3054234" y="-13285"/>
                  <a:pt x="3941595" y="460124"/>
                  <a:pt x="4517101" y="962142"/>
                </a:cubicBezTo>
                <a:cubicBezTo>
                  <a:pt x="4815579" y="1459013"/>
                  <a:pt x="5171584" y="1973622"/>
                  <a:pt x="5230100" y="2554935"/>
                </a:cubicBezTo>
                <a:cubicBezTo>
                  <a:pt x="5079987" y="3261606"/>
                  <a:pt x="4943595" y="3829921"/>
                  <a:pt x="4637782" y="4289944"/>
                </a:cubicBezTo>
                <a:cubicBezTo>
                  <a:pt x="4331969" y="4749967"/>
                  <a:pt x="3708045" y="5200102"/>
                  <a:pt x="3395219" y="5315071"/>
                </a:cubicBezTo>
                <a:cubicBezTo>
                  <a:pt x="2942375" y="5464449"/>
                  <a:pt x="1961196" y="5505815"/>
                  <a:pt x="1398464" y="5174971"/>
                </a:cubicBezTo>
                <a:cubicBezTo>
                  <a:pt x="835732" y="4844128"/>
                  <a:pt x="130665" y="3959245"/>
                  <a:pt x="18828" y="3330010"/>
                </a:cubicBezTo>
                <a:cubicBezTo>
                  <a:pt x="-108957" y="2652928"/>
                  <a:pt x="439197" y="1357367"/>
                  <a:pt x="892228" y="802413"/>
                </a:cubicBezTo>
                <a:cubicBezTo>
                  <a:pt x="1345260" y="247459"/>
                  <a:pt x="2321559" y="23304"/>
                  <a:pt x="2737017" y="28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84061E-6031-8437-9A14-795C616B82D7}"/>
              </a:ext>
            </a:extLst>
          </p:cNvPr>
          <p:cNvSpPr>
            <a:spLocks noGrp="1"/>
          </p:cNvSpPr>
          <p:nvPr>
            <p:ph type="title"/>
          </p:nvPr>
        </p:nvSpPr>
        <p:spPr>
          <a:xfrm>
            <a:off x="1404366" y="2338873"/>
            <a:ext cx="3019709" cy="1496300"/>
          </a:xfrm>
        </p:spPr>
        <p:txBody>
          <a:bodyPr vert="horz" lIns="91440" tIns="45720" rIns="91440" bIns="45720" rtlCol="0" anchor="b">
            <a:normAutofit/>
          </a:bodyPr>
          <a:lstStyle/>
          <a:p>
            <a:pPr algn="ctr"/>
            <a:r>
              <a:rPr lang="en-US" sz="5400" dirty="0">
                <a:solidFill>
                  <a:schemeClr val="tx2"/>
                </a:solidFill>
              </a:rPr>
              <a:t>Thank You</a:t>
            </a:r>
          </a:p>
        </p:txBody>
      </p:sp>
    </p:spTree>
    <p:extLst>
      <p:ext uri="{BB962C8B-B14F-4D97-AF65-F5344CB8AC3E}">
        <p14:creationId xmlns:p14="http://schemas.microsoft.com/office/powerpoint/2010/main" val="1626703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376393" y="2948084"/>
            <a:ext cx="5681331" cy="961832"/>
          </a:xfrm>
        </p:spPr>
        <p:txBody>
          <a:bodyPr anchor="b">
            <a:normAutofit/>
          </a:bodyPr>
          <a:lstStyle/>
          <a:p>
            <a:r>
              <a:rPr lang="en-IN" sz="5200" dirty="0">
                <a:solidFill>
                  <a:schemeClr val="tx2"/>
                </a:solidFill>
              </a:rPr>
              <a:t>Objectives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4823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76DFC4F6-E3BD-98BC-AB45-FED7BA43AC18}"/>
              </a:ext>
            </a:extLst>
          </p:cNvPr>
          <p:cNvGraphicFramePr>
            <a:graphicFrameLocks noGrp="1"/>
          </p:cNvGraphicFramePr>
          <p:nvPr>
            <p:ph idx="1"/>
            <p:extLst>
              <p:ext uri="{D42A27DB-BD31-4B8C-83A1-F6EECF244321}">
                <p14:modId xmlns:p14="http://schemas.microsoft.com/office/powerpoint/2010/main" val="4185577680"/>
              </p:ext>
            </p:extLst>
          </p:nvPr>
        </p:nvGraphicFramePr>
        <p:xfrm>
          <a:off x="-1532115" y="272499"/>
          <a:ext cx="15256229" cy="6313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1C1216F1-7448-FED5-0199-AED3DB6579CF}"/>
              </a:ext>
            </a:extLst>
          </p:cNvPr>
          <p:cNvSpPr>
            <a:spLocks noGrp="1"/>
          </p:cNvSpPr>
          <p:nvPr>
            <p:ph type="title"/>
          </p:nvPr>
        </p:nvSpPr>
        <p:spPr>
          <a:xfrm>
            <a:off x="4805780" y="2766218"/>
            <a:ext cx="2580438" cy="1325563"/>
          </a:xfrm>
        </p:spPr>
        <p:txBody>
          <a:bodyPr/>
          <a:lstStyle/>
          <a:p>
            <a:r>
              <a:rPr lang="en-IN" b="1" dirty="0"/>
              <a:t>Objectives</a:t>
            </a:r>
          </a:p>
        </p:txBody>
      </p:sp>
    </p:spTree>
    <p:extLst>
      <p:ext uri="{BB962C8B-B14F-4D97-AF65-F5344CB8AC3E}">
        <p14:creationId xmlns:p14="http://schemas.microsoft.com/office/powerpoint/2010/main" val="2718814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376393" y="2948084"/>
            <a:ext cx="5681331" cy="961832"/>
          </a:xfrm>
        </p:spPr>
        <p:txBody>
          <a:bodyPr anchor="b">
            <a:normAutofit/>
          </a:bodyPr>
          <a:lstStyle/>
          <a:p>
            <a:r>
              <a:rPr lang="en-IN" sz="5200" dirty="0">
                <a:solidFill>
                  <a:schemeClr val="tx2"/>
                </a:solidFill>
              </a:rPr>
              <a:t>Technology</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4816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42DBCB9-BEE3-D64E-C916-30713ACB5FE3}"/>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A4BA157-4FDC-2340-82C3-36D40FCEF29F}"/>
              </a:ext>
            </a:extLst>
          </p:cNvPr>
          <p:cNvSpPr>
            <a:spLocks noGrp="1"/>
          </p:cNvSpPr>
          <p:nvPr>
            <p:ph type="title"/>
          </p:nvPr>
        </p:nvSpPr>
        <p:spPr>
          <a:xfrm>
            <a:off x="838200" y="365125"/>
            <a:ext cx="10515600" cy="1325563"/>
          </a:xfrm>
        </p:spPr>
        <p:txBody>
          <a:bodyPr>
            <a:normAutofit/>
          </a:bodyPr>
          <a:lstStyle/>
          <a:p>
            <a:r>
              <a:rPr lang="en-US" b="1" dirty="0"/>
              <a:t>Technology Used</a:t>
            </a:r>
            <a:endParaRPr lang="en-IN" b="1" dirty="0"/>
          </a:p>
        </p:txBody>
      </p:sp>
      <p:graphicFrame>
        <p:nvGraphicFramePr>
          <p:cNvPr id="5" name="Content Placeholder 2">
            <a:extLst>
              <a:ext uri="{FF2B5EF4-FFF2-40B4-BE49-F238E27FC236}">
                <a16:creationId xmlns:a16="http://schemas.microsoft.com/office/drawing/2014/main" id="{F48C00C5-BFE1-574C-C3E5-4274E8042814}"/>
              </a:ext>
            </a:extLst>
          </p:cNvPr>
          <p:cNvGraphicFramePr>
            <a:graphicFrameLocks noGrp="1"/>
          </p:cNvGraphicFramePr>
          <p:nvPr>
            <p:ph idx="1"/>
            <p:extLst>
              <p:ext uri="{D42A27DB-BD31-4B8C-83A1-F6EECF244321}">
                <p14:modId xmlns:p14="http://schemas.microsoft.com/office/powerpoint/2010/main" val="16915587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397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502426" y="2948084"/>
            <a:ext cx="5186842" cy="961832"/>
          </a:xfrm>
        </p:spPr>
        <p:txBody>
          <a:bodyPr anchor="b">
            <a:normAutofit/>
          </a:bodyPr>
          <a:lstStyle/>
          <a:p>
            <a:r>
              <a:rPr lang="en-IN" sz="5200" dirty="0">
                <a:solidFill>
                  <a:schemeClr val="tx2"/>
                </a:solidFill>
              </a:rPr>
              <a:t>Implementation</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98807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20C505FB-2797-98AE-3E2A-53A92F24CAA1}"/>
              </a:ext>
            </a:extLst>
          </p:cNvPr>
          <p:cNvSpPr>
            <a:spLocks noGrp="1"/>
          </p:cNvSpPr>
          <p:nvPr>
            <p:ph type="ctrTitle"/>
          </p:nvPr>
        </p:nvSpPr>
        <p:spPr>
          <a:xfrm>
            <a:off x="3623638" y="2985378"/>
            <a:ext cx="5186842" cy="887244"/>
          </a:xfrm>
        </p:spPr>
        <p:txBody>
          <a:bodyPr anchor="b">
            <a:normAutofit/>
          </a:bodyPr>
          <a:lstStyle/>
          <a:p>
            <a:r>
              <a:rPr lang="en-IN" sz="5200" dirty="0">
                <a:solidFill>
                  <a:schemeClr val="tx2"/>
                </a:solidFill>
              </a:rPr>
              <a:t>Project Status</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0664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TotalTime>
  <Words>719</Words>
  <Application>Microsoft Office PowerPoint</Application>
  <PresentationFormat>Widescreen</PresentationFormat>
  <Paragraphs>57</Paragraphs>
  <Slides>34</Slides>
  <Notes>0</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Project Presentation (KCS 753) Satellite Image Processing</vt:lpstr>
      <vt:lpstr>Problem Statement</vt:lpstr>
      <vt:lpstr>Problem Statement</vt:lpstr>
      <vt:lpstr>Objectives</vt:lpstr>
      <vt:lpstr>Objectives</vt:lpstr>
      <vt:lpstr>Technology</vt:lpstr>
      <vt:lpstr>Technology Used</vt:lpstr>
      <vt:lpstr>Implementation</vt:lpstr>
      <vt:lpstr>Project Status</vt:lpstr>
      <vt:lpstr>PowerPoint Presentation</vt:lpstr>
      <vt:lpstr>PowerPoint Presentation</vt:lpstr>
      <vt:lpstr>PowerPoint Presentation</vt:lpstr>
      <vt:lpstr>Literature Review</vt:lpstr>
      <vt:lpstr>Literature Survey</vt:lpstr>
      <vt:lpstr>Literature Survey</vt:lpstr>
      <vt:lpstr>Literature Survey</vt:lpstr>
      <vt:lpstr>Literature Survey</vt:lpstr>
      <vt:lpstr>Literature Survey</vt:lpstr>
      <vt:lpstr>Literature Survey</vt:lpstr>
      <vt:lpstr>Workflow Diagram</vt:lpstr>
      <vt:lpstr>Data Flow Diagram</vt:lpstr>
      <vt:lpstr>Level 0</vt:lpstr>
      <vt:lpstr>Level 1</vt:lpstr>
      <vt:lpstr>Level 2</vt:lpstr>
      <vt:lpstr>Entity-Relationship Diagram </vt:lpstr>
      <vt:lpstr>PowerPoint Presentation</vt:lpstr>
      <vt:lpstr>Patent Status</vt:lpstr>
      <vt:lpstr>PowerPoint Presentation</vt:lpstr>
      <vt:lpstr>PowerPoint Presentation</vt:lpstr>
      <vt:lpstr>Research Paper Status</vt:lpstr>
      <vt:lpstr>PowerPoint Presentation</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Satellite Image Processing (KCS 18)</dc:title>
  <dc:creator>Ajay Varshney</dc:creator>
  <cp:lastModifiedBy>ajay.2024cs1151</cp:lastModifiedBy>
  <cp:revision>19</cp:revision>
  <dcterms:created xsi:type="dcterms:W3CDTF">2023-09-24T18:26:47Z</dcterms:created>
  <dcterms:modified xsi:type="dcterms:W3CDTF">2023-11-06T08:46:22Z</dcterms:modified>
</cp:coreProperties>
</file>